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09"/>
    <p:restoredTop sz="94675"/>
  </p:normalViewPr>
  <p:slideViewPr>
    <p:cSldViewPr snapToGrid="0">
      <p:cViewPr varScale="1">
        <p:scale>
          <a:sx n="134" d="100"/>
          <a:sy n="134" d="100"/>
        </p:scale>
        <p:origin x="19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ACD8E-AF12-6749-A926-50C71A7EFFFB}" type="datetimeFigureOut">
              <a:rPr kumimoji="1" lang="ja-JP" altLang="en-US" smtClean="0"/>
              <a:t>2025/9/18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C4327-29DE-0847-A3B9-D181C4E24FF9}" type="slidenum">
              <a:rPr kumimoji="1" lang="ja-JP" altLang="en-US" smtClean="0"/>
              <a:t>‹#›</a:t>
            </a:fld>
            <a:endParaRPr kumimoji="1" lang="ja-JP" altLang="en-US"/>
          </a:p>
        </p:txBody>
      </p:sp>
    </p:spTree>
    <p:extLst>
      <p:ext uri="{BB962C8B-B14F-4D97-AF65-F5344CB8AC3E}">
        <p14:creationId xmlns:p14="http://schemas.microsoft.com/office/powerpoint/2010/main" val="27764699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それでは第二回定例会を開催いたします。</a:t>
            </a:r>
            <a:endParaRPr kumimoji="1" lang="en-US" altLang="ja-JP" dirty="0"/>
          </a:p>
          <a:p>
            <a:r>
              <a:rPr kumimoji="1" lang="ja-JP" altLang="en-US"/>
              <a:t>今回は加盟校の事情により、オンデマンドでの開催となります。</a:t>
            </a:r>
            <a:endParaRPr kumimoji="1" lang="en-US" altLang="ja-JP" dirty="0"/>
          </a:p>
          <a:p>
            <a:r>
              <a:rPr kumimoji="1" lang="ja-JP" altLang="en-US"/>
              <a:t>この動画は一定期間視聴することができますので、何度も見返して確認していただいても構いません。</a:t>
            </a:r>
          </a:p>
        </p:txBody>
      </p:sp>
      <p:sp>
        <p:nvSpPr>
          <p:cNvPr id="4" name="スライド番号プレースホルダー 3"/>
          <p:cNvSpPr>
            <a:spLocks noGrp="1"/>
          </p:cNvSpPr>
          <p:nvPr>
            <p:ph type="sldNum" sz="quarter" idx="5"/>
          </p:nvPr>
        </p:nvSpPr>
        <p:spPr/>
        <p:txBody>
          <a:bodyPr/>
          <a:lstStyle/>
          <a:p>
            <a:fld id="{F77C4327-29DE-0847-A3B9-D181C4E24FF9}" type="slidenum">
              <a:rPr kumimoji="1" lang="ja-JP" altLang="en-US" smtClean="0"/>
              <a:t>1</a:t>
            </a:fld>
            <a:endParaRPr kumimoji="1" lang="ja-JP" altLang="en-US"/>
          </a:p>
        </p:txBody>
      </p:sp>
    </p:spTree>
    <p:extLst>
      <p:ext uri="{BB962C8B-B14F-4D97-AF65-F5344CB8AC3E}">
        <p14:creationId xmlns:p14="http://schemas.microsoft.com/office/powerpoint/2010/main" val="166261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今回の議題は主に</a:t>
            </a:r>
            <a:r>
              <a:rPr kumimoji="1" lang="en-US" altLang="ja-JP" dirty="0"/>
              <a:t>4</a:t>
            </a:r>
            <a:r>
              <a:rPr kumimoji="1" lang="ja-JP" altLang="en-US"/>
              <a:t>つです。</a:t>
            </a:r>
            <a:endParaRPr kumimoji="1" lang="en-US" altLang="ja-JP" dirty="0"/>
          </a:p>
          <a:p>
            <a:r>
              <a:rPr kumimoji="1" lang="ja-JP" altLang="en-US"/>
              <a:t>（読み上げる）</a:t>
            </a:r>
            <a:endParaRPr kumimoji="1" lang="en-US" altLang="ja-JP" dirty="0"/>
          </a:p>
          <a:p>
            <a:r>
              <a:rPr kumimoji="1" lang="ja-JP" altLang="en-US"/>
              <a:t>なお、この動画を掲載している</a:t>
            </a:r>
            <a:r>
              <a:rPr kumimoji="1" lang="en-US" altLang="ja-JP" dirty="0"/>
              <a:t>18</a:t>
            </a:r>
            <a:r>
              <a:rPr kumimoji="1" lang="ja-JP" altLang="en-US"/>
              <a:t>日（木）は提出物期限ですので、提出物についても説明します。</a:t>
            </a:r>
            <a:endParaRPr kumimoji="1" lang="en-US" altLang="ja-JP" dirty="0"/>
          </a:p>
          <a:p>
            <a:r>
              <a:rPr kumimoji="1" lang="ja-JP" altLang="en-US"/>
              <a:t>提出物の期限後に視聴している方は、</a:t>
            </a:r>
            <a:r>
              <a:rPr kumimoji="1" lang="en-US" altLang="ja-JP" dirty="0"/>
              <a:t>2 </a:t>
            </a:r>
            <a:r>
              <a:rPr kumimoji="1" lang="ja-JP" altLang="en-US"/>
              <a:t>リーグ戦についてからご覧ください。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F77C4327-29DE-0847-A3B9-D181C4E24FF9}" type="slidenum">
              <a:rPr kumimoji="1" lang="ja-JP" altLang="en-US" smtClean="0"/>
              <a:t>2</a:t>
            </a:fld>
            <a:endParaRPr kumimoji="1" lang="ja-JP" altLang="en-US"/>
          </a:p>
        </p:txBody>
      </p:sp>
    </p:spTree>
    <p:extLst>
      <p:ext uri="{BB962C8B-B14F-4D97-AF65-F5344CB8AC3E}">
        <p14:creationId xmlns:p14="http://schemas.microsoft.com/office/powerpoint/2010/main" val="192787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まず最初に、追加連盟登録について説明します。</a:t>
            </a:r>
            <a:endParaRPr kumimoji="1" lang="en-US" altLang="ja-JP" dirty="0"/>
          </a:p>
          <a:p>
            <a:r>
              <a:rPr kumimoji="1" lang="ja-JP" altLang="en-US"/>
              <a:t>追加連盟登録については、大学代表者および代理人が視聴してください。</a:t>
            </a:r>
            <a:endParaRPr kumimoji="1" lang="en-US" altLang="ja-JP" dirty="0"/>
          </a:p>
          <a:p>
            <a:r>
              <a:rPr kumimoji="1" lang="ja-JP" altLang="en-US"/>
              <a:t>大前提として、理工連盟主催の大会に出場するには連盟登録が絶対条件です。</a:t>
            </a:r>
            <a:endParaRPr kumimoji="1" lang="en-US" altLang="ja-JP" dirty="0"/>
          </a:p>
          <a:p>
            <a:r>
              <a:rPr kumimoji="1" lang="ja-JP" altLang="en-US"/>
              <a:t>登録せずに大会に出場していることが発覚した場合、大学に対して罰則が適用される可能性があります。</a:t>
            </a:r>
            <a:endParaRPr kumimoji="1" lang="en-US" altLang="ja-JP" dirty="0"/>
          </a:p>
          <a:p>
            <a:r>
              <a:rPr kumimoji="1" lang="ja-JP" altLang="en-US"/>
              <a:t>今回「追加」連盟登録ですので、</a:t>
            </a:r>
            <a:r>
              <a:rPr kumimoji="1" lang="en-US" altLang="ja-JP" dirty="0"/>
              <a:t>5</a:t>
            </a:r>
            <a:r>
              <a:rPr kumimoji="1" lang="ja-JP" altLang="en-US"/>
              <a:t>月に登録していただいた選手以外で大会に参加したい選手を申請する形になります。</a:t>
            </a:r>
            <a:endParaRPr kumimoji="1" lang="en-US" altLang="ja-JP" dirty="0"/>
          </a:p>
          <a:p>
            <a:r>
              <a:rPr kumimoji="1" lang="en-US" altLang="ja-JP" dirty="0"/>
              <a:t>5</a:t>
            </a:r>
            <a:r>
              <a:rPr kumimoji="1" lang="ja-JP" altLang="en-US"/>
              <a:t>月に登録を完了していて、追加する必要がない大学については追加連盟登録のファイルを提出する必要はありません。</a:t>
            </a:r>
            <a:endParaRPr kumimoji="1" lang="en-US" altLang="ja-JP" dirty="0"/>
          </a:p>
          <a:p>
            <a:r>
              <a:rPr kumimoji="1" lang="ja-JP" altLang="en-US"/>
              <a:t>こちらのファイルは</a:t>
            </a:r>
            <a:r>
              <a:rPr kumimoji="1" lang="en-US" altLang="ja-JP" dirty="0"/>
              <a:t>9/18(</a:t>
            </a:r>
            <a:r>
              <a:rPr kumimoji="1" lang="ja-JP" altLang="en-US"/>
              <a:t>木</a:t>
            </a:r>
            <a:r>
              <a:rPr kumimoji="1" lang="en-US" altLang="ja-JP" dirty="0"/>
              <a:t>)</a:t>
            </a:r>
            <a:r>
              <a:rPr kumimoji="1" lang="ja-JP" altLang="en-US"/>
              <a:t>までに提出してください。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F77C4327-29DE-0847-A3B9-D181C4E24FF9}" type="slidenum">
              <a:rPr kumimoji="1" lang="ja-JP" altLang="en-US" smtClean="0"/>
              <a:t>3</a:t>
            </a:fld>
            <a:endParaRPr kumimoji="1" lang="ja-JP" altLang="en-US"/>
          </a:p>
        </p:txBody>
      </p:sp>
    </p:spTree>
    <p:extLst>
      <p:ext uri="{BB962C8B-B14F-4D97-AF65-F5344CB8AC3E}">
        <p14:creationId xmlns:p14="http://schemas.microsoft.com/office/powerpoint/2010/main" val="131342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連盟登録には登録費用が発生します。</a:t>
            </a:r>
            <a:endParaRPr kumimoji="1" lang="en-US" altLang="ja-JP" dirty="0"/>
          </a:p>
          <a:p>
            <a:r>
              <a:rPr kumimoji="1" lang="ja-JP" altLang="en-US"/>
              <a:t>また、</a:t>
            </a:r>
            <a:r>
              <a:rPr kumimoji="1" lang="en-US" altLang="ja-JP" dirty="0"/>
              <a:t>5</a:t>
            </a:r>
            <a:r>
              <a:rPr kumimoji="1" lang="ja-JP" altLang="en-US"/>
              <a:t>月に登録を</a:t>
            </a:r>
            <a:r>
              <a:rPr kumimoji="1" lang="en-US" altLang="ja-JP" dirty="0"/>
              <a:t>1</a:t>
            </a:r>
            <a:r>
              <a:rPr kumimoji="1" lang="ja-JP" altLang="en-US"/>
              <a:t>人もしておらず、今回の登録で新規参入となる大学は団体登録費も発生します。</a:t>
            </a:r>
            <a:endParaRPr kumimoji="1" lang="en-US" altLang="ja-JP" dirty="0"/>
          </a:p>
          <a:p>
            <a:r>
              <a:rPr kumimoji="1" lang="ja-JP" altLang="en-US"/>
              <a:t>振込先などについては</a:t>
            </a:r>
            <a:r>
              <a:rPr kumimoji="1" lang="en-US" altLang="ja-JP" dirty="0"/>
              <a:t>HP</a:t>
            </a:r>
            <a:r>
              <a:rPr kumimoji="1" lang="ja-JP" altLang="en-US"/>
              <a:t>に掲載していますので、必ずチェックするようにお願いします。</a:t>
            </a:r>
            <a:endParaRPr kumimoji="1" lang="en-US" altLang="ja-JP" dirty="0"/>
          </a:p>
          <a:p>
            <a:r>
              <a:rPr kumimoji="1" lang="en-US" altLang="ja-JP" dirty="0"/>
              <a:t>5</a:t>
            </a:r>
            <a:r>
              <a:rPr kumimoji="1" lang="ja-JP" altLang="en-US"/>
              <a:t>月の登録の際に、人数カウントミスによる返金・追加入金が多発していました。特に追加入金になりますと、振込手数料を再度取られますので、必ず確認してから振込を行ってください。</a:t>
            </a:r>
          </a:p>
        </p:txBody>
      </p:sp>
      <p:sp>
        <p:nvSpPr>
          <p:cNvPr id="4" name="スライド番号プレースホルダー 3"/>
          <p:cNvSpPr>
            <a:spLocks noGrp="1"/>
          </p:cNvSpPr>
          <p:nvPr>
            <p:ph type="sldNum" sz="quarter" idx="5"/>
          </p:nvPr>
        </p:nvSpPr>
        <p:spPr/>
        <p:txBody>
          <a:bodyPr/>
          <a:lstStyle/>
          <a:p>
            <a:fld id="{F77C4327-29DE-0847-A3B9-D181C4E24FF9}" type="slidenum">
              <a:rPr kumimoji="1" lang="ja-JP" altLang="en-US" smtClean="0"/>
              <a:t>4</a:t>
            </a:fld>
            <a:endParaRPr kumimoji="1" lang="ja-JP" altLang="en-US"/>
          </a:p>
        </p:txBody>
      </p:sp>
    </p:spTree>
    <p:extLst>
      <p:ext uri="{BB962C8B-B14F-4D97-AF65-F5344CB8AC3E}">
        <p14:creationId xmlns:p14="http://schemas.microsoft.com/office/powerpoint/2010/main" val="13813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次はリーグ戦についてです。</a:t>
            </a:r>
            <a:endParaRPr kumimoji="1" lang="en-US" altLang="ja-JP" dirty="0"/>
          </a:p>
          <a:p>
            <a:r>
              <a:rPr kumimoji="1" lang="ja-JP" altLang="en-US"/>
              <a:t>リーグ戦については大学代表者・コートレフェリー・代理人全員が視聴してください。</a:t>
            </a:r>
            <a:endParaRPr kumimoji="1" lang="en-US" altLang="ja-JP" dirty="0"/>
          </a:p>
          <a:p>
            <a:r>
              <a:rPr kumimoji="1" lang="ja-JP" altLang="en-US"/>
              <a:t>リーグ戦を行う期間は</a:t>
            </a:r>
            <a:r>
              <a:rPr kumimoji="1" lang="en-US" altLang="ja-JP" dirty="0"/>
              <a:t>9/29</a:t>
            </a:r>
            <a:r>
              <a:rPr kumimoji="1" lang="ja-JP" altLang="en-US"/>
              <a:t>（</a:t>
            </a:r>
            <a:r>
              <a:rPr kumimoji="1" lang="en-US" altLang="ja-JP" dirty="0"/>
              <a:t>10</a:t>
            </a:r>
            <a:r>
              <a:rPr kumimoji="1" lang="ja-JP" altLang="en-US"/>
              <a:t>月第一週）から</a:t>
            </a:r>
            <a:r>
              <a:rPr kumimoji="1" lang="en-US" altLang="ja-JP" dirty="0"/>
              <a:t>4</a:t>
            </a:r>
            <a:r>
              <a:rPr kumimoji="1" lang="ja-JP" altLang="en-US"/>
              <a:t>週にわたって行います。</a:t>
            </a:r>
            <a:endParaRPr kumimoji="1" lang="en-US" altLang="ja-JP" dirty="0"/>
          </a:p>
          <a:p>
            <a:r>
              <a:rPr kumimoji="1" lang="ja-JP" altLang="en-US"/>
              <a:t>多くの大学が授業期間ですので、基本的には</a:t>
            </a:r>
            <a:r>
              <a:rPr kumimoji="1" lang="en-US" altLang="ja-JP" dirty="0"/>
              <a:t>10</a:t>
            </a:r>
            <a:r>
              <a:rPr kumimoji="1" lang="ja-JP" altLang="en-US"/>
              <a:t>月の土日</a:t>
            </a:r>
            <a:r>
              <a:rPr kumimoji="1" lang="en-US" altLang="ja-JP" dirty="0"/>
              <a:t>4</a:t>
            </a:r>
            <a:r>
              <a:rPr kumimoji="1" lang="ja-JP" altLang="en-US"/>
              <a:t>週を推奨します。</a:t>
            </a:r>
            <a:endParaRPr kumimoji="1" lang="en-US" altLang="ja-JP" dirty="0"/>
          </a:p>
          <a:p>
            <a:r>
              <a:rPr kumimoji="1" lang="ja-JP" altLang="en-US"/>
              <a:t>（対戦順位を説明）</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F77C4327-29DE-0847-A3B9-D181C4E24FF9}" type="slidenum">
              <a:rPr kumimoji="1" lang="ja-JP" altLang="en-US" smtClean="0"/>
              <a:t>5</a:t>
            </a:fld>
            <a:endParaRPr kumimoji="1" lang="ja-JP" altLang="en-US"/>
          </a:p>
        </p:txBody>
      </p:sp>
    </p:spTree>
    <p:extLst>
      <p:ext uri="{BB962C8B-B14F-4D97-AF65-F5344CB8AC3E}">
        <p14:creationId xmlns:p14="http://schemas.microsoft.com/office/powerpoint/2010/main" val="87861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大前提として、テニスで決着をつけてください。</a:t>
            </a:r>
            <a:endParaRPr kumimoji="1" lang="en-US" altLang="ja-JP" dirty="0"/>
          </a:p>
          <a:p>
            <a:r>
              <a:rPr kumimoji="1" lang="ja-JP" altLang="en-US"/>
              <a:t>ルールはあくまでも試合を円滑に進めるためのものです。悪用した場合はそれ相応の処置が下りますので、テニスで決着をつけることを心がけてください。</a:t>
            </a:r>
            <a:endParaRPr kumimoji="1" lang="en-US" altLang="ja-JP" dirty="0"/>
          </a:p>
          <a:p>
            <a:r>
              <a:rPr kumimoji="1" lang="ja-JP" altLang="en-US"/>
              <a:t>また、レフェリーが機能しないとリーグ戦は成立しません。トラブルを解決するのも、試合結果を報告するのもレフェリーです。</a:t>
            </a:r>
            <a:endParaRPr kumimoji="1" lang="en-US" altLang="ja-JP" dirty="0"/>
          </a:p>
          <a:p>
            <a:r>
              <a:rPr kumimoji="1" lang="ja-JP" altLang="en-US"/>
              <a:t>この後も説明しますが、両校のレフェリーが協力して試合を効率よく進行できるように心がけてください。</a:t>
            </a:r>
            <a:endParaRPr kumimoji="1" lang="en-US" altLang="ja-JP" dirty="0"/>
          </a:p>
          <a:p>
            <a:r>
              <a:rPr kumimoji="1" lang="ja-JP" altLang="en-US"/>
              <a:t>そして、必ず細則を読み込んでください。代表者・コートレフェリーだけでなく試合に出る選手、応援のものも細則を読み込むようにしてください。</a:t>
            </a:r>
            <a:endParaRPr kumimoji="1" lang="en-US" altLang="ja-JP" dirty="0"/>
          </a:p>
          <a:p>
            <a:r>
              <a:rPr kumimoji="1" lang="ja-JP" altLang="en-US"/>
              <a:t>細則には、違反行為やペナルティなど詳細に載っています。知らなかったというのは通用せず、レフェリーによってペナルティをつけられることになります。細則の内容を必ず部内で共有するようにお願いします。</a:t>
            </a:r>
            <a:endParaRPr kumimoji="1" lang="en-US" altLang="ja-JP" dirty="0"/>
          </a:p>
        </p:txBody>
      </p:sp>
      <p:sp>
        <p:nvSpPr>
          <p:cNvPr id="4" name="スライド番号プレースホルダー 3"/>
          <p:cNvSpPr>
            <a:spLocks noGrp="1"/>
          </p:cNvSpPr>
          <p:nvPr>
            <p:ph type="sldNum" sz="quarter" idx="5"/>
          </p:nvPr>
        </p:nvSpPr>
        <p:spPr/>
        <p:txBody>
          <a:bodyPr/>
          <a:lstStyle/>
          <a:p>
            <a:fld id="{F77C4327-29DE-0847-A3B9-D181C4E24FF9}" type="slidenum">
              <a:rPr kumimoji="1" lang="ja-JP" altLang="en-US" smtClean="0"/>
              <a:t>6</a:t>
            </a:fld>
            <a:endParaRPr kumimoji="1" lang="ja-JP" altLang="en-US"/>
          </a:p>
        </p:txBody>
      </p:sp>
    </p:spTree>
    <p:extLst>
      <p:ext uri="{BB962C8B-B14F-4D97-AF65-F5344CB8AC3E}">
        <p14:creationId xmlns:p14="http://schemas.microsoft.com/office/powerpoint/2010/main" val="3216554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各注意事項について説明します。</a:t>
            </a:r>
            <a:endParaRPr kumimoji="1" lang="en-US" altLang="ja-JP" dirty="0"/>
          </a:p>
          <a:p>
            <a:r>
              <a:rPr kumimoji="1" lang="ja-JP" altLang="en-US"/>
              <a:t>文系枠は</a:t>
            </a:r>
            <a:r>
              <a:rPr kumimoji="1" lang="en-US" altLang="ja-JP" dirty="0"/>
              <a:t>3</a:t>
            </a:r>
            <a:r>
              <a:rPr kumimoji="1" lang="ja-JP" altLang="en-US"/>
              <a:t>枠です。文系登録の欄に◯がついている選手が対象です。オーダー用紙を作成する際に、氏名の下に（文）と記載するようにしてください。</a:t>
            </a:r>
            <a:endParaRPr kumimoji="1" lang="en-US" altLang="ja-JP" dirty="0"/>
          </a:p>
          <a:p>
            <a:r>
              <a:rPr kumimoji="1" lang="ja-JP" altLang="en-US"/>
              <a:t>ダブルスはファイナル</a:t>
            </a:r>
            <a:r>
              <a:rPr kumimoji="1" lang="en-US" altLang="ja-JP" dirty="0"/>
              <a:t>10p</a:t>
            </a:r>
            <a:r>
              <a:rPr kumimoji="1" lang="ja-JP" altLang="en-US"/>
              <a:t>、シングルスは</a:t>
            </a:r>
            <a:r>
              <a:rPr kumimoji="1" lang="en-US" altLang="ja-JP" dirty="0"/>
              <a:t>3</a:t>
            </a:r>
            <a:r>
              <a:rPr kumimoji="1" lang="ja-JP" altLang="en-US"/>
              <a:t>セットマッチになります。ダブルスでファイナルに入る際、</a:t>
            </a:r>
            <a:r>
              <a:rPr kumimoji="1" lang="en-US" altLang="ja-JP" dirty="0"/>
              <a:t>3</a:t>
            </a:r>
            <a:r>
              <a:rPr kumimoji="1" lang="ja-JP" altLang="en-US"/>
              <a:t>セットマッチのルールで行わないように注意してください。</a:t>
            </a:r>
            <a:endParaRPr kumimoji="1" lang="en-US" altLang="ja-JP" dirty="0"/>
          </a:p>
          <a:p>
            <a:endParaRPr kumimoji="1" lang="en-US" altLang="ja-JP" dirty="0"/>
          </a:p>
          <a:p>
            <a:r>
              <a:rPr kumimoji="1" lang="ja-JP" altLang="en-US"/>
              <a:t>コート選択権はあくまでも会場の選択権であり、日程についての決定権ではありません。日程については対等であり、必ず両校の話し合いで解決するようにしてください。</a:t>
            </a:r>
            <a:endParaRPr kumimoji="1" lang="en-US" altLang="ja-JP" dirty="0"/>
          </a:p>
          <a:p>
            <a:r>
              <a:rPr kumimoji="1" lang="ja-JP" altLang="en-US"/>
              <a:t>連盟に日程が決まらないという問い合わせが来ても、この期間の間に両校で話し合いをして日程を決めてくださいとしか言えません。土日を推奨していますので、リーグ日程を部内で共有しておくようにしてください。</a:t>
            </a:r>
            <a:endParaRPr kumimoji="1" lang="en-US" altLang="ja-JP" dirty="0"/>
          </a:p>
          <a:p>
            <a:r>
              <a:rPr kumimoji="1" lang="ja-JP" altLang="en-US"/>
              <a:t>コートレフェリーについては代役</a:t>
            </a:r>
            <a:r>
              <a:rPr kumimoji="1" lang="en-US" altLang="ja-JP" dirty="0"/>
              <a:t>OK</a:t>
            </a:r>
            <a:r>
              <a:rPr kumimoji="1" lang="ja-JP" altLang="en-US"/>
              <a:t>です。ただし人数不足で選手の人数がピッタリである場合は、相手校のレフェリーのみで試合を行なってください。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F77C4327-29DE-0847-A3B9-D181C4E24FF9}" type="slidenum">
              <a:rPr kumimoji="1" lang="ja-JP" altLang="en-US" smtClean="0"/>
              <a:t>7</a:t>
            </a:fld>
            <a:endParaRPr kumimoji="1" lang="ja-JP" altLang="en-US"/>
          </a:p>
        </p:txBody>
      </p:sp>
    </p:spTree>
    <p:extLst>
      <p:ext uri="{BB962C8B-B14F-4D97-AF65-F5344CB8AC3E}">
        <p14:creationId xmlns:p14="http://schemas.microsoft.com/office/powerpoint/2010/main" val="104265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D267A5-B29B-EACF-DFEB-F7EC7422AA2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508DD50-B033-22C3-611E-92F43F3D6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860ADE7-596A-6999-B39F-BB188E29F092}"/>
              </a:ext>
            </a:extLst>
          </p:cNvPr>
          <p:cNvSpPr>
            <a:spLocks noGrp="1"/>
          </p:cNvSpPr>
          <p:nvPr>
            <p:ph type="dt" sz="half" idx="10"/>
          </p:nvPr>
        </p:nvSpPr>
        <p:spPr/>
        <p:txBody>
          <a:bodyPr/>
          <a:lstStyle/>
          <a:p>
            <a:fld id="{861B06E2-4741-B34E-8B19-0D4AD4280D11}" type="datetimeFigureOut">
              <a:rPr kumimoji="1" lang="ja-JP" altLang="en-US" smtClean="0"/>
              <a:t>2025/9/18</a:t>
            </a:fld>
            <a:endParaRPr kumimoji="1" lang="ja-JP" altLang="en-US"/>
          </a:p>
        </p:txBody>
      </p:sp>
      <p:sp>
        <p:nvSpPr>
          <p:cNvPr id="5" name="フッター プレースホルダー 4">
            <a:extLst>
              <a:ext uri="{FF2B5EF4-FFF2-40B4-BE49-F238E27FC236}">
                <a16:creationId xmlns:a16="http://schemas.microsoft.com/office/drawing/2014/main" id="{EC246BFA-4EFC-B96B-0AE8-FC9334396A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6E7B11-0CB4-7161-3D93-0B04FDD6F7FF}"/>
              </a:ext>
            </a:extLst>
          </p:cNvPr>
          <p:cNvSpPr>
            <a:spLocks noGrp="1"/>
          </p:cNvSpPr>
          <p:nvPr>
            <p:ph type="sldNum" sz="quarter" idx="12"/>
          </p:nvPr>
        </p:nvSpPr>
        <p:spPr/>
        <p:txBody>
          <a:bodyPr/>
          <a:lstStyle/>
          <a:p>
            <a:fld id="{29937D16-C76C-9543-9850-B485932CD640}" type="slidenum">
              <a:rPr kumimoji="1" lang="ja-JP" altLang="en-US" smtClean="0"/>
              <a:t>‹#›</a:t>
            </a:fld>
            <a:endParaRPr kumimoji="1" lang="ja-JP" altLang="en-US"/>
          </a:p>
        </p:txBody>
      </p:sp>
    </p:spTree>
    <p:extLst>
      <p:ext uri="{BB962C8B-B14F-4D97-AF65-F5344CB8AC3E}">
        <p14:creationId xmlns:p14="http://schemas.microsoft.com/office/powerpoint/2010/main" val="60407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74B60E-AA8D-C579-4176-24F6F6CE061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A5645FB-18B9-BD4A-DB6E-1D6A60C35A0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889EC0-5676-EDE4-2CCF-DF1EF76CFE85}"/>
              </a:ext>
            </a:extLst>
          </p:cNvPr>
          <p:cNvSpPr>
            <a:spLocks noGrp="1"/>
          </p:cNvSpPr>
          <p:nvPr>
            <p:ph type="dt" sz="half" idx="10"/>
          </p:nvPr>
        </p:nvSpPr>
        <p:spPr/>
        <p:txBody>
          <a:bodyPr/>
          <a:lstStyle/>
          <a:p>
            <a:fld id="{861B06E2-4741-B34E-8B19-0D4AD4280D11}" type="datetimeFigureOut">
              <a:rPr kumimoji="1" lang="ja-JP" altLang="en-US" smtClean="0"/>
              <a:t>2025/9/18</a:t>
            </a:fld>
            <a:endParaRPr kumimoji="1" lang="ja-JP" altLang="en-US"/>
          </a:p>
        </p:txBody>
      </p:sp>
      <p:sp>
        <p:nvSpPr>
          <p:cNvPr id="5" name="フッター プレースホルダー 4">
            <a:extLst>
              <a:ext uri="{FF2B5EF4-FFF2-40B4-BE49-F238E27FC236}">
                <a16:creationId xmlns:a16="http://schemas.microsoft.com/office/drawing/2014/main" id="{579F28C4-BDBC-DF15-9F76-62A804912C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496E75-A778-9C3E-403E-58F16D11E3A1}"/>
              </a:ext>
            </a:extLst>
          </p:cNvPr>
          <p:cNvSpPr>
            <a:spLocks noGrp="1"/>
          </p:cNvSpPr>
          <p:nvPr>
            <p:ph type="sldNum" sz="quarter" idx="12"/>
          </p:nvPr>
        </p:nvSpPr>
        <p:spPr/>
        <p:txBody>
          <a:bodyPr/>
          <a:lstStyle/>
          <a:p>
            <a:fld id="{29937D16-C76C-9543-9850-B485932CD640}" type="slidenum">
              <a:rPr kumimoji="1" lang="ja-JP" altLang="en-US" smtClean="0"/>
              <a:t>‹#›</a:t>
            </a:fld>
            <a:endParaRPr kumimoji="1" lang="ja-JP" altLang="en-US"/>
          </a:p>
        </p:txBody>
      </p:sp>
    </p:spTree>
    <p:extLst>
      <p:ext uri="{BB962C8B-B14F-4D97-AF65-F5344CB8AC3E}">
        <p14:creationId xmlns:p14="http://schemas.microsoft.com/office/powerpoint/2010/main" val="284939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E357FB7-94CC-CE49-FD08-740CACF2F88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CF1B470-31F0-2C9A-A249-9B435C1EE9D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FD66D7-853D-EFBB-2C9B-48878388D818}"/>
              </a:ext>
            </a:extLst>
          </p:cNvPr>
          <p:cNvSpPr>
            <a:spLocks noGrp="1"/>
          </p:cNvSpPr>
          <p:nvPr>
            <p:ph type="dt" sz="half" idx="10"/>
          </p:nvPr>
        </p:nvSpPr>
        <p:spPr/>
        <p:txBody>
          <a:bodyPr/>
          <a:lstStyle/>
          <a:p>
            <a:fld id="{861B06E2-4741-B34E-8B19-0D4AD4280D11}" type="datetimeFigureOut">
              <a:rPr kumimoji="1" lang="ja-JP" altLang="en-US" smtClean="0"/>
              <a:t>2025/9/18</a:t>
            </a:fld>
            <a:endParaRPr kumimoji="1" lang="ja-JP" altLang="en-US"/>
          </a:p>
        </p:txBody>
      </p:sp>
      <p:sp>
        <p:nvSpPr>
          <p:cNvPr id="5" name="フッター プレースホルダー 4">
            <a:extLst>
              <a:ext uri="{FF2B5EF4-FFF2-40B4-BE49-F238E27FC236}">
                <a16:creationId xmlns:a16="http://schemas.microsoft.com/office/drawing/2014/main" id="{7C09D054-1C71-BA65-291D-C971BE08F1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660A14-37BC-1233-DF24-08CA6F447D52}"/>
              </a:ext>
            </a:extLst>
          </p:cNvPr>
          <p:cNvSpPr>
            <a:spLocks noGrp="1"/>
          </p:cNvSpPr>
          <p:nvPr>
            <p:ph type="sldNum" sz="quarter" idx="12"/>
          </p:nvPr>
        </p:nvSpPr>
        <p:spPr/>
        <p:txBody>
          <a:bodyPr/>
          <a:lstStyle/>
          <a:p>
            <a:fld id="{29937D16-C76C-9543-9850-B485932CD640}" type="slidenum">
              <a:rPr kumimoji="1" lang="ja-JP" altLang="en-US" smtClean="0"/>
              <a:t>‹#›</a:t>
            </a:fld>
            <a:endParaRPr kumimoji="1" lang="ja-JP" altLang="en-US"/>
          </a:p>
        </p:txBody>
      </p:sp>
    </p:spTree>
    <p:extLst>
      <p:ext uri="{BB962C8B-B14F-4D97-AF65-F5344CB8AC3E}">
        <p14:creationId xmlns:p14="http://schemas.microsoft.com/office/powerpoint/2010/main" val="38704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3FE667-B41F-263C-A77F-26174848CC4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342367-6570-405A-32CE-D461C52668C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C834EF-8CDD-13BC-4697-BF9761D4AFDC}"/>
              </a:ext>
            </a:extLst>
          </p:cNvPr>
          <p:cNvSpPr>
            <a:spLocks noGrp="1"/>
          </p:cNvSpPr>
          <p:nvPr>
            <p:ph type="dt" sz="half" idx="10"/>
          </p:nvPr>
        </p:nvSpPr>
        <p:spPr/>
        <p:txBody>
          <a:bodyPr/>
          <a:lstStyle/>
          <a:p>
            <a:fld id="{861B06E2-4741-B34E-8B19-0D4AD4280D11}" type="datetimeFigureOut">
              <a:rPr kumimoji="1" lang="ja-JP" altLang="en-US" smtClean="0"/>
              <a:t>2025/9/18</a:t>
            </a:fld>
            <a:endParaRPr kumimoji="1" lang="ja-JP" altLang="en-US"/>
          </a:p>
        </p:txBody>
      </p:sp>
      <p:sp>
        <p:nvSpPr>
          <p:cNvPr id="5" name="フッター プレースホルダー 4">
            <a:extLst>
              <a:ext uri="{FF2B5EF4-FFF2-40B4-BE49-F238E27FC236}">
                <a16:creationId xmlns:a16="http://schemas.microsoft.com/office/drawing/2014/main" id="{6154FC71-A4E7-8AA0-4FFC-65700A3223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EB7BF1-3A33-F870-FBAE-3C70C29E17F7}"/>
              </a:ext>
            </a:extLst>
          </p:cNvPr>
          <p:cNvSpPr>
            <a:spLocks noGrp="1"/>
          </p:cNvSpPr>
          <p:nvPr>
            <p:ph type="sldNum" sz="quarter" idx="12"/>
          </p:nvPr>
        </p:nvSpPr>
        <p:spPr/>
        <p:txBody>
          <a:bodyPr/>
          <a:lstStyle/>
          <a:p>
            <a:fld id="{29937D16-C76C-9543-9850-B485932CD640}" type="slidenum">
              <a:rPr kumimoji="1" lang="ja-JP" altLang="en-US" smtClean="0"/>
              <a:t>‹#›</a:t>
            </a:fld>
            <a:endParaRPr kumimoji="1" lang="ja-JP" altLang="en-US"/>
          </a:p>
        </p:txBody>
      </p:sp>
    </p:spTree>
    <p:extLst>
      <p:ext uri="{BB962C8B-B14F-4D97-AF65-F5344CB8AC3E}">
        <p14:creationId xmlns:p14="http://schemas.microsoft.com/office/powerpoint/2010/main" val="91806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3EBE7-BF55-B9E2-0C1B-049A39E99B5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1D3B50-D59C-5BF1-13A2-81A8394DD4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0103750-CFC2-354E-3FD6-220DD20914BE}"/>
              </a:ext>
            </a:extLst>
          </p:cNvPr>
          <p:cNvSpPr>
            <a:spLocks noGrp="1"/>
          </p:cNvSpPr>
          <p:nvPr>
            <p:ph type="dt" sz="half" idx="10"/>
          </p:nvPr>
        </p:nvSpPr>
        <p:spPr/>
        <p:txBody>
          <a:bodyPr/>
          <a:lstStyle/>
          <a:p>
            <a:fld id="{861B06E2-4741-B34E-8B19-0D4AD4280D11}" type="datetimeFigureOut">
              <a:rPr kumimoji="1" lang="ja-JP" altLang="en-US" smtClean="0"/>
              <a:t>2025/9/18</a:t>
            </a:fld>
            <a:endParaRPr kumimoji="1" lang="ja-JP" altLang="en-US"/>
          </a:p>
        </p:txBody>
      </p:sp>
      <p:sp>
        <p:nvSpPr>
          <p:cNvPr id="5" name="フッター プレースホルダー 4">
            <a:extLst>
              <a:ext uri="{FF2B5EF4-FFF2-40B4-BE49-F238E27FC236}">
                <a16:creationId xmlns:a16="http://schemas.microsoft.com/office/drawing/2014/main" id="{C017A57F-DB99-4C51-B16C-706A071E12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DA1042-5F3F-C274-EA25-3BC83071C78C}"/>
              </a:ext>
            </a:extLst>
          </p:cNvPr>
          <p:cNvSpPr>
            <a:spLocks noGrp="1"/>
          </p:cNvSpPr>
          <p:nvPr>
            <p:ph type="sldNum" sz="quarter" idx="12"/>
          </p:nvPr>
        </p:nvSpPr>
        <p:spPr/>
        <p:txBody>
          <a:bodyPr/>
          <a:lstStyle/>
          <a:p>
            <a:fld id="{29937D16-C76C-9543-9850-B485932CD640}" type="slidenum">
              <a:rPr kumimoji="1" lang="ja-JP" altLang="en-US" smtClean="0"/>
              <a:t>‹#›</a:t>
            </a:fld>
            <a:endParaRPr kumimoji="1" lang="ja-JP" altLang="en-US"/>
          </a:p>
        </p:txBody>
      </p:sp>
    </p:spTree>
    <p:extLst>
      <p:ext uri="{BB962C8B-B14F-4D97-AF65-F5344CB8AC3E}">
        <p14:creationId xmlns:p14="http://schemas.microsoft.com/office/powerpoint/2010/main" val="119673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95BDAE-1A60-6F0C-CC05-05962949C6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0E23E94-9203-8BE8-F1BC-84D0B182491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353E57B-0230-08BB-B996-3FCB2DBE863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75B159B-6604-43A4-B183-6BDE41D7E363}"/>
              </a:ext>
            </a:extLst>
          </p:cNvPr>
          <p:cNvSpPr>
            <a:spLocks noGrp="1"/>
          </p:cNvSpPr>
          <p:nvPr>
            <p:ph type="dt" sz="half" idx="10"/>
          </p:nvPr>
        </p:nvSpPr>
        <p:spPr/>
        <p:txBody>
          <a:bodyPr/>
          <a:lstStyle/>
          <a:p>
            <a:fld id="{861B06E2-4741-B34E-8B19-0D4AD4280D11}" type="datetimeFigureOut">
              <a:rPr kumimoji="1" lang="ja-JP" altLang="en-US" smtClean="0"/>
              <a:t>2025/9/18</a:t>
            </a:fld>
            <a:endParaRPr kumimoji="1" lang="ja-JP" altLang="en-US"/>
          </a:p>
        </p:txBody>
      </p:sp>
      <p:sp>
        <p:nvSpPr>
          <p:cNvPr id="6" name="フッター プレースホルダー 5">
            <a:extLst>
              <a:ext uri="{FF2B5EF4-FFF2-40B4-BE49-F238E27FC236}">
                <a16:creationId xmlns:a16="http://schemas.microsoft.com/office/drawing/2014/main" id="{71F31D03-02CA-F9EB-D635-3DF118749E2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869A4C-1A4B-4130-FBCE-B5CC3488BB39}"/>
              </a:ext>
            </a:extLst>
          </p:cNvPr>
          <p:cNvSpPr>
            <a:spLocks noGrp="1"/>
          </p:cNvSpPr>
          <p:nvPr>
            <p:ph type="sldNum" sz="quarter" idx="12"/>
          </p:nvPr>
        </p:nvSpPr>
        <p:spPr/>
        <p:txBody>
          <a:bodyPr/>
          <a:lstStyle/>
          <a:p>
            <a:fld id="{29937D16-C76C-9543-9850-B485932CD640}" type="slidenum">
              <a:rPr kumimoji="1" lang="ja-JP" altLang="en-US" smtClean="0"/>
              <a:t>‹#›</a:t>
            </a:fld>
            <a:endParaRPr kumimoji="1" lang="ja-JP" altLang="en-US"/>
          </a:p>
        </p:txBody>
      </p:sp>
    </p:spTree>
    <p:extLst>
      <p:ext uri="{BB962C8B-B14F-4D97-AF65-F5344CB8AC3E}">
        <p14:creationId xmlns:p14="http://schemas.microsoft.com/office/powerpoint/2010/main" val="310160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28A990-CF50-BDFA-2907-B3B9B70912E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3DAC8C0-EB49-35AC-1928-F9F4FD6C7B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BC9805-372F-F292-8D3A-62D4208CFE5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1BF5696-BEDC-201E-2986-FB3B7F49D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8B66060-C0A7-D501-AF1A-D7D8BC40DE3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9AFE0E3-26C8-2276-0FA6-D15A778113C2}"/>
              </a:ext>
            </a:extLst>
          </p:cNvPr>
          <p:cNvSpPr>
            <a:spLocks noGrp="1"/>
          </p:cNvSpPr>
          <p:nvPr>
            <p:ph type="dt" sz="half" idx="10"/>
          </p:nvPr>
        </p:nvSpPr>
        <p:spPr/>
        <p:txBody>
          <a:bodyPr/>
          <a:lstStyle/>
          <a:p>
            <a:fld id="{861B06E2-4741-B34E-8B19-0D4AD4280D11}" type="datetimeFigureOut">
              <a:rPr kumimoji="1" lang="ja-JP" altLang="en-US" smtClean="0"/>
              <a:t>2025/9/18</a:t>
            </a:fld>
            <a:endParaRPr kumimoji="1" lang="ja-JP" altLang="en-US"/>
          </a:p>
        </p:txBody>
      </p:sp>
      <p:sp>
        <p:nvSpPr>
          <p:cNvPr id="8" name="フッター プレースホルダー 7">
            <a:extLst>
              <a:ext uri="{FF2B5EF4-FFF2-40B4-BE49-F238E27FC236}">
                <a16:creationId xmlns:a16="http://schemas.microsoft.com/office/drawing/2014/main" id="{6B4F09CE-AE55-E976-58A9-A7898B52CF5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898503E-CF40-AC71-A9DE-4F567472241C}"/>
              </a:ext>
            </a:extLst>
          </p:cNvPr>
          <p:cNvSpPr>
            <a:spLocks noGrp="1"/>
          </p:cNvSpPr>
          <p:nvPr>
            <p:ph type="sldNum" sz="quarter" idx="12"/>
          </p:nvPr>
        </p:nvSpPr>
        <p:spPr/>
        <p:txBody>
          <a:bodyPr/>
          <a:lstStyle/>
          <a:p>
            <a:fld id="{29937D16-C76C-9543-9850-B485932CD640}" type="slidenum">
              <a:rPr kumimoji="1" lang="ja-JP" altLang="en-US" smtClean="0"/>
              <a:t>‹#›</a:t>
            </a:fld>
            <a:endParaRPr kumimoji="1" lang="ja-JP" altLang="en-US"/>
          </a:p>
        </p:txBody>
      </p:sp>
    </p:spTree>
    <p:extLst>
      <p:ext uri="{BB962C8B-B14F-4D97-AF65-F5344CB8AC3E}">
        <p14:creationId xmlns:p14="http://schemas.microsoft.com/office/powerpoint/2010/main" val="311666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F68672-C431-DC01-4720-8EB92DBBF9F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460BA3-51C7-A2AE-FBAC-F441D9087994}"/>
              </a:ext>
            </a:extLst>
          </p:cNvPr>
          <p:cNvSpPr>
            <a:spLocks noGrp="1"/>
          </p:cNvSpPr>
          <p:nvPr>
            <p:ph type="dt" sz="half" idx="10"/>
          </p:nvPr>
        </p:nvSpPr>
        <p:spPr/>
        <p:txBody>
          <a:bodyPr/>
          <a:lstStyle/>
          <a:p>
            <a:fld id="{861B06E2-4741-B34E-8B19-0D4AD4280D11}" type="datetimeFigureOut">
              <a:rPr kumimoji="1" lang="ja-JP" altLang="en-US" smtClean="0"/>
              <a:t>2025/9/18</a:t>
            </a:fld>
            <a:endParaRPr kumimoji="1" lang="ja-JP" altLang="en-US"/>
          </a:p>
        </p:txBody>
      </p:sp>
      <p:sp>
        <p:nvSpPr>
          <p:cNvPr id="4" name="フッター プレースホルダー 3">
            <a:extLst>
              <a:ext uri="{FF2B5EF4-FFF2-40B4-BE49-F238E27FC236}">
                <a16:creationId xmlns:a16="http://schemas.microsoft.com/office/drawing/2014/main" id="{5D833C9A-6C30-5625-2FC2-95F2BA86457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CA2023D-BFEC-D2AF-16AC-837CC53BF559}"/>
              </a:ext>
            </a:extLst>
          </p:cNvPr>
          <p:cNvSpPr>
            <a:spLocks noGrp="1"/>
          </p:cNvSpPr>
          <p:nvPr>
            <p:ph type="sldNum" sz="quarter" idx="12"/>
          </p:nvPr>
        </p:nvSpPr>
        <p:spPr/>
        <p:txBody>
          <a:bodyPr/>
          <a:lstStyle/>
          <a:p>
            <a:fld id="{29937D16-C76C-9543-9850-B485932CD640}" type="slidenum">
              <a:rPr kumimoji="1" lang="ja-JP" altLang="en-US" smtClean="0"/>
              <a:t>‹#›</a:t>
            </a:fld>
            <a:endParaRPr kumimoji="1" lang="ja-JP" altLang="en-US"/>
          </a:p>
        </p:txBody>
      </p:sp>
    </p:spTree>
    <p:extLst>
      <p:ext uri="{BB962C8B-B14F-4D97-AF65-F5344CB8AC3E}">
        <p14:creationId xmlns:p14="http://schemas.microsoft.com/office/powerpoint/2010/main" val="404872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BDAEC04-DF0F-68FE-B837-E8C97A0DE3C9}"/>
              </a:ext>
            </a:extLst>
          </p:cNvPr>
          <p:cNvSpPr>
            <a:spLocks noGrp="1"/>
          </p:cNvSpPr>
          <p:nvPr>
            <p:ph type="dt" sz="half" idx="10"/>
          </p:nvPr>
        </p:nvSpPr>
        <p:spPr/>
        <p:txBody>
          <a:bodyPr/>
          <a:lstStyle/>
          <a:p>
            <a:fld id="{861B06E2-4741-B34E-8B19-0D4AD4280D11}" type="datetimeFigureOut">
              <a:rPr kumimoji="1" lang="ja-JP" altLang="en-US" smtClean="0"/>
              <a:t>2025/9/18</a:t>
            </a:fld>
            <a:endParaRPr kumimoji="1" lang="ja-JP" altLang="en-US"/>
          </a:p>
        </p:txBody>
      </p:sp>
      <p:sp>
        <p:nvSpPr>
          <p:cNvPr id="3" name="フッター プレースホルダー 2">
            <a:extLst>
              <a:ext uri="{FF2B5EF4-FFF2-40B4-BE49-F238E27FC236}">
                <a16:creationId xmlns:a16="http://schemas.microsoft.com/office/drawing/2014/main" id="{7A86D247-FB9E-0816-545D-A68B22A53BC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3B2A2F-AB42-9F14-0FC9-5B159B58C4D2}"/>
              </a:ext>
            </a:extLst>
          </p:cNvPr>
          <p:cNvSpPr>
            <a:spLocks noGrp="1"/>
          </p:cNvSpPr>
          <p:nvPr>
            <p:ph type="sldNum" sz="quarter" idx="12"/>
          </p:nvPr>
        </p:nvSpPr>
        <p:spPr/>
        <p:txBody>
          <a:bodyPr/>
          <a:lstStyle/>
          <a:p>
            <a:fld id="{29937D16-C76C-9543-9850-B485932CD640}" type="slidenum">
              <a:rPr kumimoji="1" lang="ja-JP" altLang="en-US" smtClean="0"/>
              <a:t>‹#›</a:t>
            </a:fld>
            <a:endParaRPr kumimoji="1" lang="ja-JP" altLang="en-US"/>
          </a:p>
        </p:txBody>
      </p:sp>
    </p:spTree>
    <p:extLst>
      <p:ext uri="{BB962C8B-B14F-4D97-AF65-F5344CB8AC3E}">
        <p14:creationId xmlns:p14="http://schemas.microsoft.com/office/powerpoint/2010/main" val="34384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B457ED-0F52-BD5E-CAFE-9EAE9B34ED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1BB289-49DE-C76B-00C3-C0A6A2C34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40F77CB-5622-5E5C-97B1-AD805861E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80F381A-3081-69F0-588F-ED92A25CFD74}"/>
              </a:ext>
            </a:extLst>
          </p:cNvPr>
          <p:cNvSpPr>
            <a:spLocks noGrp="1"/>
          </p:cNvSpPr>
          <p:nvPr>
            <p:ph type="dt" sz="half" idx="10"/>
          </p:nvPr>
        </p:nvSpPr>
        <p:spPr/>
        <p:txBody>
          <a:bodyPr/>
          <a:lstStyle/>
          <a:p>
            <a:fld id="{861B06E2-4741-B34E-8B19-0D4AD4280D11}" type="datetimeFigureOut">
              <a:rPr kumimoji="1" lang="ja-JP" altLang="en-US" smtClean="0"/>
              <a:t>2025/9/18</a:t>
            </a:fld>
            <a:endParaRPr kumimoji="1" lang="ja-JP" altLang="en-US"/>
          </a:p>
        </p:txBody>
      </p:sp>
      <p:sp>
        <p:nvSpPr>
          <p:cNvPr id="6" name="フッター プレースホルダー 5">
            <a:extLst>
              <a:ext uri="{FF2B5EF4-FFF2-40B4-BE49-F238E27FC236}">
                <a16:creationId xmlns:a16="http://schemas.microsoft.com/office/drawing/2014/main" id="{39615700-4B35-B74A-72C7-8713CEE21F9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6C43BF-3EA6-8ACD-26CE-D811C14C893D}"/>
              </a:ext>
            </a:extLst>
          </p:cNvPr>
          <p:cNvSpPr>
            <a:spLocks noGrp="1"/>
          </p:cNvSpPr>
          <p:nvPr>
            <p:ph type="sldNum" sz="quarter" idx="12"/>
          </p:nvPr>
        </p:nvSpPr>
        <p:spPr/>
        <p:txBody>
          <a:bodyPr/>
          <a:lstStyle/>
          <a:p>
            <a:fld id="{29937D16-C76C-9543-9850-B485932CD640}" type="slidenum">
              <a:rPr kumimoji="1" lang="ja-JP" altLang="en-US" smtClean="0"/>
              <a:t>‹#›</a:t>
            </a:fld>
            <a:endParaRPr kumimoji="1" lang="ja-JP" altLang="en-US"/>
          </a:p>
        </p:txBody>
      </p:sp>
    </p:spTree>
    <p:extLst>
      <p:ext uri="{BB962C8B-B14F-4D97-AF65-F5344CB8AC3E}">
        <p14:creationId xmlns:p14="http://schemas.microsoft.com/office/powerpoint/2010/main" val="3250088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4431C9-4E77-229E-5754-6B4315CF5D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A7AB6BF-DD20-CA46-830B-4CDCF8C19F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9D924D8-09BE-DC21-95BA-A2AAD2687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56C936A-95B2-E7BB-2745-A521D2B9B2B3}"/>
              </a:ext>
            </a:extLst>
          </p:cNvPr>
          <p:cNvSpPr>
            <a:spLocks noGrp="1"/>
          </p:cNvSpPr>
          <p:nvPr>
            <p:ph type="dt" sz="half" idx="10"/>
          </p:nvPr>
        </p:nvSpPr>
        <p:spPr/>
        <p:txBody>
          <a:bodyPr/>
          <a:lstStyle/>
          <a:p>
            <a:fld id="{861B06E2-4741-B34E-8B19-0D4AD4280D11}" type="datetimeFigureOut">
              <a:rPr kumimoji="1" lang="ja-JP" altLang="en-US" smtClean="0"/>
              <a:t>2025/9/18</a:t>
            </a:fld>
            <a:endParaRPr kumimoji="1" lang="ja-JP" altLang="en-US"/>
          </a:p>
        </p:txBody>
      </p:sp>
      <p:sp>
        <p:nvSpPr>
          <p:cNvPr id="6" name="フッター プレースホルダー 5">
            <a:extLst>
              <a:ext uri="{FF2B5EF4-FFF2-40B4-BE49-F238E27FC236}">
                <a16:creationId xmlns:a16="http://schemas.microsoft.com/office/drawing/2014/main" id="{5E5C376A-A259-B371-C635-2B7B27E2EA9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C44476-C616-66C7-C5F7-341C13B46F89}"/>
              </a:ext>
            </a:extLst>
          </p:cNvPr>
          <p:cNvSpPr>
            <a:spLocks noGrp="1"/>
          </p:cNvSpPr>
          <p:nvPr>
            <p:ph type="sldNum" sz="quarter" idx="12"/>
          </p:nvPr>
        </p:nvSpPr>
        <p:spPr/>
        <p:txBody>
          <a:bodyPr/>
          <a:lstStyle/>
          <a:p>
            <a:fld id="{29937D16-C76C-9543-9850-B485932CD640}" type="slidenum">
              <a:rPr kumimoji="1" lang="ja-JP" altLang="en-US" smtClean="0"/>
              <a:t>‹#›</a:t>
            </a:fld>
            <a:endParaRPr kumimoji="1" lang="ja-JP" altLang="en-US"/>
          </a:p>
        </p:txBody>
      </p:sp>
    </p:spTree>
    <p:extLst>
      <p:ext uri="{BB962C8B-B14F-4D97-AF65-F5344CB8AC3E}">
        <p14:creationId xmlns:p14="http://schemas.microsoft.com/office/powerpoint/2010/main" val="16889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AF55EE9-5323-66C2-DD5D-685918530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CB0037E-6921-6F92-28CE-30E4FF04C4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CDE21A-9A6D-C7F3-6BEC-9684D3517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1B06E2-4741-B34E-8B19-0D4AD4280D11}" type="datetimeFigureOut">
              <a:rPr kumimoji="1" lang="ja-JP" altLang="en-US" smtClean="0"/>
              <a:t>2025/9/18</a:t>
            </a:fld>
            <a:endParaRPr kumimoji="1" lang="ja-JP" altLang="en-US"/>
          </a:p>
        </p:txBody>
      </p:sp>
      <p:sp>
        <p:nvSpPr>
          <p:cNvPr id="5" name="フッター プレースホルダー 4">
            <a:extLst>
              <a:ext uri="{FF2B5EF4-FFF2-40B4-BE49-F238E27FC236}">
                <a16:creationId xmlns:a16="http://schemas.microsoft.com/office/drawing/2014/main" id="{0F123F96-04BF-6392-94DC-F287B59635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1EE9711-22F7-DE16-6111-6E1FC2D23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937D16-C76C-9543-9850-B485932CD640}" type="slidenum">
              <a:rPr kumimoji="1" lang="ja-JP" altLang="en-US" smtClean="0"/>
              <a:t>‹#›</a:t>
            </a:fld>
            <a:endParaRPr kumimoji="1" lang="ja-JP" altLang="en-US"/>
          </a:p>
        </p:txBody>
      </p:sp>
    </p:spTree>
    <p:extLst>
      <p:ext uri="{BB962C8B-B14F-4D97-AF65-F5344CB8AC3E}">
        <p14:creationId xmlns:p14="http://schemas.microsoft.com/office/powerpoint/2010/main" val="475440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1.png"/><Relationship Id="rId4" Type="http://schemas.openxmlformats.org/officeDocument/2006/relationships/hyperlink" Target="mailto:kantorikoka2025@gmail.com"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157558-3998-E2E4-92BE-77D7DB8A1F1A}"/>
              </a:ext>
            </a:extLst>
          </p:cNvPr>
          <p:cNvSpPr>
            <a:spLocks noGrp="1"/>
          </p:cNvSpPr>
          <p:nvPr>
            <p:ph type="ctrTitle"/>
          </p:nvPr>
        </p:nvSpPr>
        <p:spPr/>
        <p:txBody>
          <a:bodyPr/>
          <a:lstStyle/>
          <a:p>
            <a:r>
              <a:rPr lang="ja-JP" altLang="en-US"/>
              <a:t>第二回定例会</a:t>
            </a:r>
            <a:endParaRPr kumimoji="1" lang="ja-JP" altLang="en-US"/>
          </a:p>
        </p:txBody>
      </p:sp>
      <p:sp>
        <p:nvSpPr>
          <p:cNvPr id="3" name="字幕 2">
            <a:extLst>
              <a:ext uri="{FF2B5EF4-FFF2-40B4-BE49-F238E27FC236}">
                <a16:creationId xmlns:a16="http://schemas.microsoft.com/office/drawing/2014/main" id="{311E1214-6B27-6B4F-D4BC-30113460F97D}"/>
              </a:ext>
            </a:extLst>
          </p:cNvPr>
          <p:cNvSpPr>
            <a:spLocks noGrp="1"/>
          </p:cNvSpPr>
          <p:nvPr>
            <p:ph type="subTitle" idx="1"/>
          </p:nvPr>
        </p:nvSpPr>
        <p:spPr/>
        <p:txBody>
          <a:bodyPr/>
          <a:lstStyle/>
          <a:p>
            <a:r>
              <a:rPr kumimoji="1" lang="ja-JP" altLang="en-US"/>
              <a:t>オンデマンド開催</a:t>
            </a:r>
            <a:endParaRPr kumimoji="1" lang="en-US" altLang="ja-JP" dirty="0"/>
          </a:p>
        </p:txBody>
      </p:sp>
      <p:pic>
        <p:nvPicPr>
          <p:cNvPr id="7" name="オーディオ 6">
            <a:extLst>
              <a:ext uri="{FF2B5EF4-FFF2-40B4-BE49-F238E27FC236}">
                <a16:creationId xmlns:a16="http://schemas.microsoft.com/office/drawing/2014/main" id="{73908046-41DA-7247-DA06-971024200DB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681901506"/>
      </p:ext>
    </p:extLst>
  </p:cSld>
  <p:clrMapOvr>
    <a:masterClrMapping/>
  </p:clrMapOvr>
  <mc:AlternateContent xmlns:mc="http://schemas.openxmlformats.org/markup-compatibility/2006">
    <mc:Choice xmlns:p14="http://schemas.microsoft.com/office/powerpoint/2010/main" Requires="p14">
      <p:transition spd="slow" p14:dur="2000" advTm="16120"/>
    </mc:Choice>
    <mc:Fallback>
      <p:transition spd="slow" advTm="161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42ECF0-C1CA-BBCE-54C3-1C75DC18569D}"/>
              </a:ext>
            </a:extLst>
          </p:cNvPr>
          <p:cNvSpPr>
            <a:spLocks noGrp="1"/>
          </p:cNvSpPr>
          <p:nvPr>
            <p:ph type="title"/>
          </p:nvPr>
        </p:nvSpPr>
        <p:spPr/>
        <p:txBody>
          <a:bodyPr/>
          <a:lstStyle/>
          <a:p>
            <a:r>
              <a:rPr kumimoji="1" lang="ja-JP" altLang="en-US"/>
              <a:t>リーグ戦について</a:t>
            </a:r>
          </a:p>
        </p:txBody>
      </p:sp>
      <p:sp>
        <p:nvSpPr>
          <p:cNvPr id="3" name="コンテンツ プレースホルダー 2">
            <a:extLst>
              <a:ext uri="{FF2B5EF4-FFF2-40B4-BE49-F238E27FC236}">
                <a16:creationId xmlns:a16="http://schemas.microsoft.com/office/drawing/2014/main" id="{AB72957E-5BEE-CE8E-A06E-A80BE669239D}"/>
              </a:ext>
            </a:extLst>
          </p:cNvPr>
          <p:cNvSpPr>
            <a:spLocks noGrp="1"/>
          </p:cNvSpPr>
          <p:nvPr>
            <p:ph idx="1"/>
          </p:nvPr>
        </p:nvSpPr>
        <p:spPr/>
        <p:txBody>
          <a:bodyPr/>
          <a:lstStyle/>
          <a:p>
            <a:pPr marL="0" indent="0">
              <a:buNone/>
            </a:pPr>
            <a:r>
              <a:rPr lang="ja-JP" altLang="en-US"/>
              <a:t>雨天の扱いについて</a:t>
            </a:r>
            <a:endParaRPr kumimoji="1" lang="en-US" altLang="ja-JP" dirty="0"/>
          </a:p>
          <a:p>
            <a:pPr marL="0" indent="0">
              <a:buNone/>
            </a:pPr>
            <a:endParaRPr lang="en-US" altLang="ja-JP" dirty="0"/>
          </a:p>
          <a:p>
            <a:pPr marL="0" indent="0">
              <a:buNone/>
            </a:pPr>
            <a:r>
              <a:rPr kumimoji="1" lang="ja-JP" altLang="en-US"/>
              <a:t>・雨天判断は朝</a:t>
            </a:r>
            <a:r>
              <a:rPr kumimoji="1" lang="en-US" altLang="ja-JP" dirty="0"/>
              <a:t>6</a:t>
            </a:r>
            <a:r>
              <a:rPr kumimoji="1" lang="ja-JP" altLang="en-US"/>
              <a:t>時に行うことを認める</a:t>
            </a:r>
            <a:endParaRPr kumimoji="1" lang="en-US" altLang="ja-JP" dirty="0"/>
          </a:p>
          <a:p>
            <a:pPr marL="0" indent="0">
              <a:buNone/>
            </a:pPr>
            <a:endParaRPr lang="en-US" altLang="ja-JP" dirty="0"/>
          </a:p>
          <a:p>
            <a:pPr marL="0" indent="0">
              <a:buNone/>
            </a:pPr>
            <a:r>
              <a:rPr kumimoji="1" lang="ja-JP" altLang="en-US"/>
              <a:t>・試合開始自体が雨で遅れる場合は、連盟メールまで連絡</a:t>
            </a:r>
            <a:endParaRPr kumimoji="1" lang="en-US" altLang="ja-JP" dirty="0"/>
          </a:p>
          <a:p>
            <a:pPr marL="0" indent="0">
              <a:buNone/>
            </a:pPr>
            <a:endParaRPr lang="en-US" altLang="ja-JP" dirty="0"/>
          </a:p>
          <a:p>
            <a:pPr marL="0" indent="0">
              <a:buNone/>
            </a:pPr>
            <a:r>
              <a:rPr kumimoji="1" lang="ja-JP" altLang="en-US"/>
              <a:t>・試合の途中で雨天で中断した後のアップは規定あり</a:t>
            </a:r>
            <a:endParaRPr kumimoji="1" lang="en-US" altLang="ja-JP" dirty="0"/>
          </a:p>
          <a:p>
            <a:pPr marL="0" indent="0">
              <a:buNone/>
            </a:pPr>
            <a:r>
              <a:rPr lang="ja-JP" altLang="en-US"/>
              <a:t>　必ず</a:t>
            </a:r>
            <a:r>
              <a:rPr kumimoji="1" lang="ja-JP" altLang="en-US"/>
              <a:t>細則を確認して、相手のレフェリーと確認する</a:t>
            </a:r>
          </a:p>
        </p:txBody>
      </p:sp>
      <p:pic>
        <p:nvPicPr>
          <p:cNvPr id="13" name="オーディオ 12">
            <a:extLst>
              <a:ext uri="{FF2B5EF4-FFF2-40B4-BE49-F238E27FC236}">
                <a16:creationId xmlns:a16="http://schemas.microsoft.com/office/drawing/2014/main" id="{6B98438F-557B-D046-145F-4040A7CE686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649587096"/>
      </p:ext>
    </p:extLst>
  </p:cSld>
  <p:clrMapOvr>
    <a:masterClrMapping/>
  </p:clrMapOvr>
  <mc:AlternateContent xmlns:mc="http://schemas.openxmlformats.org/markup-compatibility/2006">
    <mc:Choice xmlns:p14="http://schemas.microsoft.com/office/powerpoint/2010/main" Requires="p14">
      <p:transition spd="slow" p14:dur="2000" advTm="31060"/>
    </mc:Choice>
    <mc:Fallback>
      <p:transition spd="slow" advTm="31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870BD1-362F-49A7-D73D-D2A686E9554B}"/>
              </a:ext>
            </a:extLst>
          </p:cNvPr>
          <p:cNvSpPr>
            <a:spLocks noGrp="1"/>
          </p:cNvSpPr>
          <p:nvPr>
            <p:ph type="title"/>
          </p:nvPr>
        </p:nvSpPr>
        <p:spPr/>
        <p:txBody>
          <a:bodyPr/>
          <a:lstStyle/>
          <a:p>
            <a:r>
              <a:rPr kumimoji="1" lang="ja-JP" altLang="en-US"/>
              <a:t>リーグ戦について</a:t>
            </a:r>
          </a:p>
        </p:txBody>
      </p:sp>
      <p:sp>
        <p:nvSpPr>
          <p:cNvPr id="3" name="コンテンツ プレースホルダー 2">
            <a:extLst>
              <a:ext uri="{FF2B5EF4-FFF2-40B4-BE49-F238E27FC236}">
                <a16:creationId xmlns:a16="http://schemas.microsoft.com/office/drawing/2014/main" id="{E8F96145-7B0C-0E02-D42A-F3ACDBAEE9C0}"/>
              </a:ext>
            </a:extLst>
          </p:cNvPr>
          <p:cNvSpPr>
            <a:spLocks noGrp="1"/>
          </p:cNvSpPr>
          <p:nvPr>
            <p:ph idx="1"/>
          </p:nvPr>
        </p:nvSpPr>
        <p:spPr/>
        <p:txBody>
          <a:bodyPr/>
          <a:lstStyle/>
          <a:p>
            <a:pPr marL="0" indent="0">
              <a:buNone/>
            </a:pPr>
            <a:r>
              <a:rPr lang="ja-JP" altLang="en-US"/>
              <a:t>ペナルティについて</a:t>
            </a:r>
            <a:endParaRPr lang="en-US" altLang="ja-JP" dirty="0"/>
          </a:p>
          <a:p>
            <a:pPr marL="0" indent="0">
              <a:buNone/>
            </a:pPr>
            <a:r>
              <a:rPr kumimoji="1" lang="ja-JP" altLang="en-US"/>
              <a:t>・</a:t>
            </a:r>
            <a:r>
              <a:rPr kumimoji="1" lang="en-US" altLang="ja-JP" dirty="0"/>
              <a:t>1</a:t>
            </a:r>
            <a:r>
              <a:rPr kumimoji="1" lang="ja-JP" altLang="en-US"/>
              <a:t>セットダウンになるケース</a:t>
            </a:r>
            <a:endParaRPr kumimoji="1" lang="en-US" altLang="ja-JP" dirty="0"/>
          </a:p>
          <a:p>
            <a:pPr marL="0" indent="0">
              <a:buNone/>
            </a:pPr>
            <a:r>
              <a:rPr lang="ja-JP" altLang="en-US"/>
              <a:t>　順位の不備、選手の氏名ミス　等</a:t>
            </a:r>
            <a:endParaRPr kumimoji="1" lang="en-US" altLang="ja-JP" dirty="0"/>
          </a:p>
          <a:p>
            <a:pPr marL="0" indent="0">
              <a:buNone/>
            </a:pPr>
            <a:r>
              <a:rPr lang="ja-JP" altLang="en-US"/>
              <a:t>・</a:t>
            </a:r>
            <a:r>
              <a:rPr lang="en-US" altLang="ja-JP" dirty="0"/>
              <a:t>1</a:t>
            </a:r>
            <a:r>
              <a:rPr lang="ja-JP" altLang="en-US"/>
              <a:t>ゲームダウン</a:t>
            </a:r>
            <a:r>
              <a:rPr lang="en-US" altLang="ja-JP" dirty="0"/>
              <a:t>&amp;</a:t>
            </a:r>
            <a:r>
              <a:rPr lang="ja-JP" altLang="en-US"/>
              <a:t>サーブ選択権を失うケース</a:t>
            </a:r>
            <a:endParaRPr lang="en-US" altLang="ja-JP" dirty="0"/>
          </a:p>
          <a:p>
            <a:pPr marL="0" indent="0">
              <a:buNone/>
            </a:pPr>
            <a:r>
              <a:rPr kumimoji="1" lang="ja-JP" altLang="en-US"/>
              <a:t>　修正液の使用、日付、正式団体名、部印</a:t>
            </a:r>
            <a:r>
              <a:rPr lang="ja-JP" altLang="en-US"/>
              <a:t>の間違いや欠落</a:t>
            </a:r>
            <a:endParaRPr lang="en-US" altLang="ja-JP" dirty="0"/>
          </a:p>
          <a:p>
            <a:pPr marL="0" indent="0">
              <a:buNone/>
            </a:pPr>
            <a:r>
              <a:rPr kumimoji="1" lang="ja-JP" altLang="en-US"/>
              <a:t>　部印が団体名に重ねられていない　等</a:t>
            </a:r>
            <a:endParaRPr kumimoji="1" lang="en-US" altLang="ja-JP" dirty="0"/>
          </a:p>
          <a:p>
            <a:pPr marL="0" indent="0">
              <a:buNone/>
            </a:pPr>
            <a:r>
              <a:rPr lang="ja-JP" altLang="en-US"/>
              <a:t>・当日の用紙に記載されている範囲内で、相手校の要求に変更</a:t>
            </a:r>
            <a:endParaRPr lang="en-US" altLang="ja-JP" dirty="0"/>
          </a:p>
          <a:p>
            <a:pPr marL="0" indent="0">
              <a:buNone/>
            </a:pPr>
            <a:r>
              <a:rPr lang="ja-JP" altLang="en-US"/>
              <a:t>・交換後</a:t>
            </a:r>
            <a:r>
              <a:rPr lang="en-US" altLang="ja-JP" dirty="0"/>
              <a:t>10</a:t>
            </a:r>
            <a:r>
              <a:rPr lang="ja-JP" altLang="en-US"/>
              <a:t>分以内に抗議がなければ試合は成立、抗議は無効</a:t>
            </a:r>
            <a:endParaRPr lang="en-US" altLang="ja-JP" dirty="0"/>
          </a:p>
        </p:txBody>
      </p:sp>
      <p:pic>
        <p:nvPicPr>
          <p:cNvPr id="16" name="オーディオ 15">
            <a:extLst>
              <a:ext uri="{FF2B5EF4-FFF2-40B4-BE49-F238E27FC236}">
                <a16:creationId xmlns:a16="http://schemas.microsoft.com/office/drawing/2014/main" id="{934D80D1-CBC7-34D9-FA2E-4777BEFE90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784904936"/>
      </p:ext>
    </p:extLst>
  </p:cSld>
  <p:clrMapOvr>
    <a:masterClrMapping/>
  </p:clrMapOvr>
  <mc:AlternateContent xmlns:mc="http://schemas.openxmlformats.org/markup-compatibility/2006">
    <mc:Choice xmlns:p14="http://schemas.microsoft.com/office/powerpoint/2010/main" Requires="p14">
      <p:transition spd="slow" p14:dur="2000" advTm="61420"/>
    </mc:Choice>
    <mc:Fallback>
      <p:transition spd="slow" advTm="6142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EC4ED8-F411-568F-9FA7-09703E0C1D52}"/>
              </a:ext>
            </a:extLst>
          </p:cNvPr>
          <p:cNvSpPr>
            <a:spLocks noGrp="1"/>
          </p:cNvSpPr>
          <p:nvPr>
            <p:ph type="title"/>
          </p:nvPr>
        </p:nvSpPr>
        <p:spPr/>
        <p:txBody>
          <a:bodyPr/>
          <a:lstStyle/>
          <a:p>
            <a:r>
              <a:rPr kumimoji="1" lang="ja-JP" altLang="en-US"/>
              <a:t>リーグ戦について</a:t>
            </a:r>
          </a:p>
        </p:txBody>
      </p:sp>
      <p:sp>
        <p:nvSpPr>
          <p:cNvPr id="3" name="コンテンツ プレースホルダー 2">
            <a:extLst>
              <a:ext uri="{FF2B5EF4-FFF2-40B4-BE49-F238E27FC236}">
                <a16:creationId xmlns:a16="http://schemas.microsoft.com/office/drawing/2014/main" id="{13A755F6-9653-BD19-ADD7-7073AE1A96F5}"/>
              </a:ext>
            </a:extLst>
          </p:cNvPr>
          <p:cNvSpPr>
            <a:spLocks noGrp="1"/>
          </p:cNvSpPr>
          <p:nvPr>
            <p:ph idx="1"/>
          </p:nvPr>
        </p:nvSpPr>
        <p:spPr/>
        <p:txBody>
          <a:bodyPr/>
          <a:lstStyle/>
          <a:p>
            <a:pPr marL="0" indent="0">
              <a:buNone/>
            </a:pPr>
            <a:r>
              <a:rPr kumimoji="1" lang="ja-JP" altLang="en-US"/>
              <a:t>・応援や審判において、男子部の試合で女子、女子部の試合で</a:t>
            </a:r>
            <a:endParaRPr kumimoji="1" lang="en-US" altLang="ja-JP" dirty="0"/>
          </a:p>
          <a:p>
            <a:pPr marL="0" indent="0">
              <a:buNone/>
            </a:pPr>
            <a:r>
              <a:rPr lang="ja-JP" altLang="en-US"/>
              <a:t>　男子が参加する場合、必ず相手の許可を取ること</a:t>
            </a:r>
            <a:endParaRPr lang="en-US" altLang="ja-JP" dirty="0"/>
          </a:p>
          <a:p>
            <a:pPr marL="0" indent="0">
              <a:buNone/>
            </a:pPr>
            <a:endParaRPr kumimoji="1" lang="en-US" altLang="ja-JP" dirty="0"/>
          </a:p>
          <a:p>
            <a:pPr marL="0" indent="0">
              <a:buNone/>
            </a:pPr>
            <a:r>
              <a:rPr lang="ja-JP" altLang="en-US"/>
              <a:t>・ベンチコーチは理工登録者</a:t>
            </a:r>
            <a:r>
              <a:rPr lang="en-US" altLang="ja-JP" dirty="0"/>
              <a:t>or</a:t>
            </a:r>
            <a:r>
              <a:rPr lang="ja-JP" altLang="en-US">
                <a:solidFill>
                  <a:srgbClr val="FF0000"/>
                </a:solidFill>
              </a:rPr>
              <a:t>申請した</a:t>
            </a:r>
            <a:r>
              <a:rPr lang="ja-JP" altLang="en-US"/>
              <a:t>コーチ・監督</a:t>
            </a:r>
            <a:endParaRPr lang="en-US" altLang="ja-JP" dirty="0"/>
          </a:p>
          <a:p>
            <a:pPr marL="0" indent="0">
              <a:buNone/>
            </a:pPr>
            <a:endParaRPr kumimoji="1" lang="en-US" altLang="ja-JP" dirty="0"/>
          </a:p>
          <a:p>
            <a:pPr marL="0" indent="0">
              <a:buNone/>
            </a:pPr>
            <a:r>
              <a:rPr kumimoji="1" lang="ja-JP" altLang="en-US"/>
              <a:t>・ベンチコーチは必ず</a:t>
            </a:r>
            <a:r>
              <a:rPr kumimoji="1" lang="en-US" altLang="ja-JP" dirty="0"/>
              <a:t>1</a:t>
            </a:r>
            <a:r>
              <a:rPr kumimoji="1" lang="ja-JP" altLang="en-US"/>
              <a:t>名、交代する場合は退出後に入ること</a:t>
            </a:r>
            <a:endParaRPr kumimoji="1" lang="en-US" altLang="ja-JP" dirty="0"/>
          </a:p>
          <a:p>
            <a:pPr marL="0" indent="0">
              <a:buNone/>
            </a:pPr>
            <a:endParaRPr lang="en-US" altLang="ja-JP" dirty="0"/>
          </a:p>
          <a:p>
            <a:pPr marL="0" indent="0">
              <a:buNone/>
            </a:pPr>
            <a:r>
              <a:rPr kumimoji="1" lang="ja-JP" altLang="en-US"/>
              <a:t>・ベンチコーチはコート内に入らないようにする</a:t>
            </a:r>
          </a:p>
        </p:txBody>
      </p:sp>
      <p:pic>
        <p:nvPicPr>
          <p:cNvPr id="9" name="オーディオ 8">
            <a:extLst>
              <a:ext uri="{FF2B5EF4-FFF2-40B4-BE49-F238E27FC236}">
                <a16:creationId xmlns:a16="http://schemas.microsoft.com/office/drawing/2014/main" id="{89B91B2F-9A53-CC21-5E14-634812567A6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603297995"/>
      </p:ext>
    </p:extLst>
  </p:cSld>
  <p:clrMapOvr>
    <a:masterClrMapping/>
  </p:clrMapOvr>
  <mc:AlternateContent xmlns:mc="http://schemas.openxmlformats.org/markup-compatibility/2006">
    <mc:Choice xmlns:p14="http://schemas.microsoft.com/office/powerpoint/2010/main" Requires="p14">
      <p:transition spd="slow" p14:dur="2000" advTm="55900"/>
    </mc:Choice>
    <mc:Fallback>
      <p:transition spd="slow" advTm="559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39C35A-C8A5-2F6A-E2E3-FDA14ED9D6F0}"/>
              </a:ext>
            </a:extLst>
          </p:cNvPr>
          <p:cNvSpPr>
            <a:spLocks noGrp="1"/>
          </p:cNvSpPr>
          <p:nvPr>
            <p:ph type="title"/>
          </p:nvPr>
        </p:nvSpPr>
        <p:spPr/>
        <p:txBody>
          <a:bodyPr/>
          <a:lstStyle/>
          <a:p>
            <a:r>
              <a:rPr kumimoji="1" lang="ja-JP" altLang="en-US"/>
              <a:t>リーグ戦について</a:t>
            </a:r>
          </a:p>
        </p:txBody>
      </p:sp>
      <p:sp>
        <p:nvSpPr>
          <p:cNvPr id="3" name="コンテンツ プレースホルダー 2">
            <a:extLst>
              <a:ext uri="{FF2B5EF4-FFF2-40B4-BE49-F238E27FC236}">
                <a16:creationId xmlns:a16="http://schemas.microsoft.com/office/drawing/2014/main" id="{0491949A-5710-5E70-1011-065BDF0F062B}"/>
              </a:ext>
            </a:extLst>
          </p:cNvPr>
          <p:cNvSpPr>
            <a:spLocks noGrp="1"/>
          </p:cNvSpPr>
          <p:nvPr>
            <p:ph idx="1"/>
          </p:nvPr>
        </p:nvSpPr>
        <p:spPr/>
        <p:txBody>
          <a:bodyPr>
            <a:normAutofit/>
          </a:bodyPr>
          <a:lstStyle/>
          <a:p>
            <a:pPr marL="0" indent="0">
              <a:buNone/>
            </a:pPr>
            <a:r>
              <a:rPr kumimoji="1" lang="ja-JP" altLang="en-US"/>
              <a:t>・オーダーは、</a:t>
            </a:r>
            <a:r>
              <a:rPr kumimoji="1" lang="ja-JP" altLang="en-US">
                <a:solidFill>
                  <a:srgbClr val="FF0000"/>
                </a:solidFill>
              </a:rPr>
              <a:t>それまでに行われた試合のオーダーも同封</a:t>
            </a:r>
            <a:r>
              <a:rPr kumimoji="1" lang="ja-JP" altLang="en-US"/>
              <a:t>する</a:t>
            </a:r>
            <a:endParaRPr kumimoji="1" lang="en-US" altLang="ja-JP" dirty="0"/>
          </a:p>
          <a:p>
            <a:pPr marL="0" indent="0">
              <a:buNone/>
            </a:pPr>
            <a:r>
              <a:rPr lang="ja-JP" altLang="en-US"/>
              <a:t>　▶︎ コピーは可、忘れた場合そのオーダーの全ポイント無効</a:t>
            </a:r>
            <a:endParaRPr lang="en-US" altLang="ja-JP" dirty="0"/>
          </a:p>
          <a:p>
            <a:pPr marL="0" indent="0">
              <a:buNone/>
            </a:pPr>
            <a:endParaRPr lang="en-US" altLang="ja-JP" dirty="0"/>
          </a:p>
          <a:p>
            <a:pPr marL="0" indent="0">
              <a:buNone/>
            </a:pPr>
            <a:r>
              <a:rPr lang="ja-JP" altLang="en-US"/>
              <a:t>・選手が足りない場合、順位の上から詰めて書く</a:t>
            </a:r>
            <a:endParaRPr lang="en-US" altLang="ja-JP" dirty="0"/>
          </a:p>
          <a:p>
            <a:pPr marL="0" indent="0">
              <a:buNone/>
            </a:pPr>
            <a:r>
              <a:rPr lang="ja-JP" altLang="en-US"/>
              <a:t>　▶︎</a:t>
            </a:r>
            <a:r>
              <a:rPr lang="en-US" altLang="ja-JP" dirty="0"/>
              <a:t> </a:t>
            </a:r>
            <a:r>
              <a:rPr lang="ja-JP" altLang="en-US"/>
              <a:t>足りない数だけ下の順位から棄権扱い</a:t>
            </a:r>
            <a:endParaRPr lang="en-US" altLang="ja-JP" dirty="0"/>
          </a:p>
          <a:p>
            <a:pPr marL="0" indent="0">
              <a:buNone/>
            </a:pPr>
            <a:endParaRPr lang="en-US" altLang="ja-JP" dirty="0"/>
          </a:p>
          <a:p>
            <a:pPr marL="0" indent="0">
              <a:buNone/>
            </a:pPr>
            <a:r>
              <a:rPr lang="ja-JP" altLang="en-US"/>
              <a:t>・交換時にオーダー用紙を持っていない場合は棄権になる</a:t>
            </a:r>
            <a:endParaRPr lang="en-US" altLang="ja-JP" dirty="0"/>
          </a:p>
          <a:p>
            <a:pPr marL="0" indent="0">
              <a:buNone/>
            </a:pPr>
            <a:r>
              <a:rPr lang="ja-JP" altLang="en-US"/>
              <a:t>　▶︎ 単なら単、複なら複が棄権　詳細は細則</a:t>
            </a:r>
            <a:r>
              <a:rPr lang="en-US" altLang="ja-JP" dirty="0"/>
              <a:t>9.</a:t>
            </a:r>
            <a:r>
              <a:rPr lang="ja-JP" altLang="en-US"/>
              <a:t>オーダーを参照</a:t>
            </a:r>
            <a:endParaRPr lang="en-US" altLang="ja-JP" dirty="0"/>
          </a:p>
        </p:txBody>
      </p:sp>
      <p:pic>
        <p:nvPicPr>
          <p:cNvPr id="6" name="オーディオ 5">
            <a:extLst>
              <a:ext uri="{FF2B5EF4-FFF2-40B4-BE49-F238E27FC236}">
                <a16:creationId xmlns:a16="http://schemas.microsoft.com/office/drawing/2014/main" id="{67774144-9644-ACFF-AD01-D5425CEDEB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806504068"/>
      </p:ext>
    </p:extLst>
  </p:cSld>
  <p:clrMapOvr>
    <a:masterClrMapping/>
  </p:clrMapOvr>
  <mc:AlternateContent xmlns:mc="http://schemas.openxmlformats.org/markup-compatibility/2006">
    <mc:Choice xmlns:p14="http://schemas.microsoft.com/office/powerpoint/2010/main" Requires="p14">
      <p:transition spd="slow" p14:dur="2000" advTm="75240"/>
    </mc:Choice>
    <mc:Fallback>
      <p:transition spd="slow" advTm="7524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19E2C-9F87-B6DC-FC99-CD9BEA074706}"/>
              </a:ext>
            </a:extLst>
          </p:cNvPr>
          <p:cNvSpPr>
            <a:spLocks noGrp="1"/>
          </p:cNvSpPr>
          <p:nvPr>
            <p:ph type="title"/>
          </p:nvPr>
        </p:nvSpPr>
        <p:spPr/>
        <p:txBody>
          <a:bodyPr/>
          <a:lstStyle/>
          <a:p>
            <a:r>
              <a:rPr kumimoji="1" lang="ja-JP" altLang="en-US"/>
              <a:t>リーグ戦について</a:t>
            </a:r>
          </a:p>
        </p:txBody>
      </p:sp>
      <p:sp>
        <p:nvSpPr>
          <p:cNvPr id="3" name="コンテンツ プレースホルダー 2">
            <a:extLst>
              <a:ext uri="{FF2B5EF4-FFF2-40B4-BE49-F238E27FC236}">
                <a16:creationId xmlns:a16="http://schemas.microsoft.com/office/drawing/2014/main" id="{1B231369-D2A6-8615-792A-22B9210BD743}"/>
              </a:ext>
            </a:extLst>
          </p:cNvPr>
          <p:cNvSpPr>
            <a:spLocks noGrp="1"/>
          </p:cNvSpPr>
          <p:nvPr>
            <p:ph idx="1"/>
          </p:nvPr>
        </p:nvSpPr>
        <p:spPr/>
        <p:txBody>
          <a:bodyPr/>
          <a:lstStyle/>
          <a:p>
            <a:pPr marL="0" indent="0">
              <a:buNone/>
            </a:pPr>
            <a:r>
              <a:rPr kumimoji="1" lang="ja-JP" altLang="en-US"/>
              <a:t>・選手は、スマートウォッチは原則使用不可（</a:t>
            </a:r>
            <a:r>
              <a:rPr kumimoji="1" lang="ja-JP" altLang="en-US">
                <a:solidFill>
                  <a:srgbClr val="FF0000"/>
                </a:solidFill>
              </a:rPr>
              <a:t>着用不可</a:t>
            </a:r>
            <a:r>
              <a:rPr kumimoji="1" lang="ja-JP" altLang="en-US"/>
              <a:t>）</a:t>
            </a:r>
            <a:endParaRPr kumimoji="1" lang="en-US" altLang="ja-JP" dirty="0"/>
          </a:p>
          <a:p>
            <a:pPr marL="0" indent="0">
              <a:buNone/>
            </a:pPr>
            <a:endParaRPr kumimoji="1" lang="en-US" altLang="ja-JP" dirty="0"/>
          </a:p>
          <a:p>
            <a:pPr marL="0" indent="0">
              <a:buNone/>
            </a:pPr>
            <a:r>
              <a:rPr lang="ja-JP" altLang="en-US"/>
              <a:t>・前回の二軍戦から導入したルール</a:t>
            </a:r>
            <a:endParaRPr lang="en-US" altLang="ja-JP" dirty="0"/>
          </a:p>
          <a:p>
            <a:pPr marL="0" indent="0">
              <a:buNone/>
            </a:pPr>
            <a:endParaRPr kumimoji="1" lang="en-US" altLang="ja-JP" dirty="0"/>
          </a:p>
          <a:p>
            <a:pPr marL="0" indent="0">
              <a:buNone/>
            </a:pPr>
            <a:r>
              <a:rPr lang="ja-JP" altLang="en-US"/>
              <a:t>・指摘されても外さない場合、</a:t>
            </a:r>
            <a:r>
              <a:rPr lang="en-US" altLang="ja-JP" dirty="0"/>
              <a:t>1</a:t>
            </a:r>
            <a:r>
              <a:rPr lang="ja-JP" altLang="en-US"/>
              <a:t>回目は警告、</a:t>
            </a:r>
            <a:r>
              <a:rPr lang="en-US" altLang="ja-JP" dirty="0"/>
              <a:t>2</a:t>
            </a:r>
            <a:r>
              <a:rPr lang="ja-JP" altLang="en-US"/>
              <a:t>回目からは</a:t>
            </a:r>
            <a:endParaRPr lang="en-US" altLang="ja-JP" dirty="0"/>
          </a:p>
          <a:p>
            <a:pPr marL="0" indent="0">
              <a:buNone/>
            </a:pPr>
            <a:r>
              <a:rPr kumimoji="1" lang="ja-JP" altLang="en-US"/>
              <a:t>　ポイントペナルティの対象になる</a:t>
            </a:r>
            <a:endParaRPr kumimoji="1" lang="en-US" altLang="ja-JP" dirty="0"/>
          </a:p>
        </p:txBody>
      </p:sp>
      <p:pic>
        <p:nvPicPr>
          <p:cNvPr id="5" name="オーディオ 4">
            <a:extLst>
              <a:ext uri="{FF2B5EF4-FFF2-40B4-BE49-F238E27FC236}">
                <a16:creationId xmlns:a16="http://schemas.microsoft.com/office/drawing/2014/main" id="{BF79BFF6-39E4-B596-6CA5-1A1119286AE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072770823"/>
      </p:ext>
    </p:extLst>
  </p:cSld>
  <p:clrMapOvr>
    <a:masterClrMapping/>
  </p:clrMapOvr>
  <mc:AlternateContent xmlns:mc="http://schemas.openxmlformats.org/markup-compatibility/2006">
    <mc:Choice xmlns:p14="http://schemas.microsoft.com/office/powerpoint/2010/main" Requires="p14">
      <p:transition spd="slow" p14:dur="2000" advTm="40060"/>
    </mc:Choice>
    <mc:Fallback>
      <p:transition spd="slow" advTm="4006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CE71F4-F9C1-30DB-E43B-9E251C4A9CA3}"/>
              </a:ext>
            </a:extLst>
          </p:cNvPr>
          <p:cNvSpPr>
            <a:spLocks noGrp="1"/>
          </p:cNvSpPr>
          <p:nvPr>
            <p:ph type="title"/>
          </p:nvPr>
        </p:nvSpPr>
        <p:spPr/>
        <p:txBody>
          <a:bodyPr/>
          <a:lstStyle/>
          <a:p>
            <a:r>
              <a:rPr kumimoji="1" lang="ja-JP" altLang="en-US"/>
              <a:t>リーグ戦について</a:t>
            </a:r>
          </a:p>
        </p:txBody>
      </p:sp>
      <p:sp>
        <p:nvSpPr>
          <p:cNvPr id="3" name="コンテンツ プレースホルダー 2">
            <a:extLst>
              <a:ext uri="{FF2B5EF4-FFF2-40B4-BE49-F238E27FC236}">
                <a16:creationId xmlns:a16="http://schemas.microsoft.com/office/drawing/2014/main" id="{309729B0-F40D-2AF2-87B9-7343B85E24E7}"/>
              </a:ext>
            </a:extLst>
          </p:cNvPr>
          <p:cNvSpPr>
            <a:spLocks noGrp="1"/>
          </p:cNvSpPr>
          <p:nvPr>
            <p:ph idx="1"/>
          </p:nvPr>
        </p:nvSpPr>
        <p:spPr/>
        <p:txBody>
          <a:bodyPr/>
          <a:lstStyle/>
          <a:p>
            <a:pPr marL="0" indent="0">
              <a:buNone/>
            </a:pPr>
            <a:r>
              <a:rPr kumimoji="1" lang="ja-JP" altLang="en-US"/>
              <a:t>・質問や不明点は必ず</a:t>
            </a:r>
            <a:r>
              <a:rPr kumimoji="1" lang="ja-JP" altLang="en-US">
                <a:solidFill>
                  <a:srgbClr val="FF0000"/>
                </a:solidFill>
              </a:rPr>
              <a:t>リーグ期間前に確認</a:t>
            </a:r>
            <a:r>
              <a:rPr kumimoji="1" lang="ja-JP" altLang="en-US"/>
              <a:t>する</a:t>
            </a:r>
            <a:endParaRPr kumimoji="1" lang="en-US" altLang="ja-JP" dirty="0"/>
          </a:p>
          <a:p>
            <a:pPr marL="0" indent="0">
              <a:buNone/>
            </a:pPr>
            <a:endParaRPr lang="en-US" altLang="ja-JP" dirty="0"/>
          </a:p>
          <a:p>
            <a:pPr marL="0" indent="0">
              <a:buNone/>
            </a:pPr>
            <a:r>
              <a:rPr kumimoji="1" lang="ja-JP" altLang="en-US"/>
              <a:t>・リーグ期間が始まってからの問い合わせは即対応が難しい</a:t>
            </a:r>
            <a:endParaRPr kumimoji="1" lang="en-US" altLang="ja-JP" dirty="0"/>
          </a:p>
          <a:p>
            <a:pPr marL="0" indent="0">
              <a:buNone/>
            </a:pPr>
            <a:r>
              <a:rPr lang="ja-JP" altLang="en-US"/>
              <a:t>　（問い合わせが多くなるため）</a:t>
            </a:r>
            <a:endParaRPr lang="en-US" altLang="ja-JP" dirty="0"/>
          </a:p>
          <a:p>
            <a:pPr marL="0" indent="0">
              <a:buNone/>
            </a:pPr>
            <a:endParaRPr kumimoji="1" lang="en-US" altLang="ja-JP" dirty="0"/>
          </a:p>
          <a:p>
            <a:pPr marL="0" indent="0">
              <a:buNone/>
            </a:pPr>
            <a:r>
              <a:rPr lang="ja-JP" altLang="en-US"/>
              <a:t>・リーグ期間に入る前に細則を読むこと</a:t>
            </a:r>
            <a:endParaRPr kumimoji="1" lang="ja-JP" altLang="en-US"/>
          </a:p>
        </p:txBody>
      </p:sp>
      <p:pic>
        <p:nvPicPr>
          <p:cNvPr id="5" name="オーディオ 4">
            <a:extLst>
              <a:ext uri="{FF2B5EF4-FFF2-40B4-BE49-F238E27FC236}">
                <a16:creationId xmlns:a16="http://schemas.microsoft.com/office/drawing/2014/main" id="{9FAF3DEC-95F0-0C44-73C1-24B012B8A9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692264761"/>
      </p:ext>
    </p:extLst>
  </p:cSld>
  <p:clrMapOvr>
    <a:masterClrMapping/>
  </p:clrMapOvr>
  <mc:AlternateContent xmlns:mc="http://schemas.openxmlformats.org/markup-compatibility/2006">
    <mc:Choice xmlns:p14="http://schemas.microsoft.com/office/powerpoint/2010/main" Requires="p14">
      <p:transition spd="slow" p14:dur="2000" advTm="39660"/>
    </mc:Choice>
    <mc:Fallback>
      <p:transition spd="slow" advTm="3966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47A4C5-810B-378C-9E31-ABB0D62F7E55}"/>
              </a:ext>
            </a:extLst>
          </p:cNvPr>
          <p:cNvSpPr>
            <a:spLocks noGrp="1"/>
          </p:cNvSpPr>
          <p:nvPr>
            <p:ph type="title"/>
          </p:nvPr>
        </p:nvSpPr>
        <p:spPr/>
        <p:txBody>
          <a:bodyPr/>
          <a:lstStyle/>
          <a:p>
            <a:r>
              <a:rPr kumimoji="1" lang="ja-JP" altLang="en-US"/>
              <a:t>新人戦について</a:t>
            </a:r>
          </a:p>
        </p:txBody>
      </p:sp>
      <p:sp>
        <p:nvSpPr>
          <p:cNvPr id="3" name="コンテンツ プレースホルダー 2">
            <a:extLst>
              <a:ext uri="{FF2B5EF4-FFF2-40B4-BE49-F238E27FC236}">
                <a16:creationId xmlns:a16="http://schemas.microsoft.com/office/drawing/2014/main" id="{443196A5-2FDD-3144-CDC5-30C1430EC197}"/>
              </a:ext>
            </a:extLst>
          </p:cNvPr>
          <p:cNvSpPr>
            <a:spLocks noGrp="1"/>
          </p:cNvSpPr>
          <p:nvPr>
            <p:ph idx="1"/>
          </p:nvPr>
        </p:nvSpPr>
        <p:spPr/>
        <p:txBody>
          <a:bodyPr/>
          <a:lstStyle/>
          <a:p>
            <a:pPr marL="0" indent="0">
              <a:buNone/>
            </a:pPr>
            <a:r>
              <a:rPr kumimoji="1" lang="ja-JP" altLang="en-US"/>
              <a:t>コート提供のお願い</a:t>
            </a:r>
            <a:endParaRPr kumimoji="1" lang="en-US" altLang="ja-JP" dirty="0"/>
          </a:p>
          <a:p>
            <a:pPr marL="0" indent="0">
              <a:buNone/>
            </a:pPr>
            <a:endParaRPr kumimoji="1" lang="en-US" altLang="ja-JP" dirty="0"/>
          </a:p>
          <a:p>
            <a:pPr marL="0" indent="0">
              <a:buNone/>
            </a:pPr>
            <a:r>
              <a:rPr kumimoji="1" lang="ja-JP" altLang="en-US"/>
              <a:t>・外部会場を借用する</a:t>
            </a:r>
            <a:r>
              <a:rPr lang="ja-JP" altLang="en-US"/>
              <a:t>程会場費がかかる</a:t>
            </a:r>
            <a:endParaRPr lang="en-US" altLang="ja-JP" dirty="0"/>
          </a:p>
          <a:p>
            <a:pPr marL="0" indent="0">
              <a:buNone/>
            </a:pPr>
            <a:r>
              <a:rPr lang="ja-JP" altLang="en-US"/>
              <a:t>　▶︎ 大学会場が少ないと、来年度から値上げ検討</a:t>
            </a:r>
            <a:endParaRPr lang="en-US" altLang="ja-JP" dirty="0"/>
          </a:p>
          <a:p>
            <a:pPr marL="0" indent="0">
              <a:buNone/>
            </a:pPr>
            <a:endParaRPr lang="en-US" altLang="ja-JP" dirty="0"/>
          </a:p>
          <a:p>
            <a:pPr marL="0" indent="0">
              <a:buNone/>
            </a:pPr>
            <a:r>
              <a:rPr lang="ja-JP" altLang="en-US"/>
              <a:t>・要項に記載した外部会場は、大学会場の数次第で借用</a:t>
            </a:r>
            <a:endParaRPr lang="en-US" altLang="ja-JP" dirty="0"/>
          </a:p>
          <a:p>
            <a:pPr marL="0" indent="0">
              <a:buNone/>
            </a:pPr>
            <a:r>
              <a:rPr lang="ja-JP" altLang="en-US"/>
              <a:t>　▶︎ 自分の大学に申請が必要な場合は全て記入して提出</a:t>
            </a:r>
            <a:endParaRPr lang="en-US" altLang="ja-JP" dirty="0"/>
          </a:p>
        </p:txBody>
      </p:sp>
      <p:pic>
        <p:nvPicPr>
          <p:cNvPr id="5" name="オーディオ 4">
            <a:extLst>
              <a:ext uri="{FF2B5EF4-FFF2-40B4-BE49-F238E27FC236}">
                <a16:creationId xmlns:a16="http://schemas.microsoft.com/office/drawing/2014/main" id="{F91F2FA7-76F7-F7B3-A756-18F069651C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166058913"/>
      </p:ext>
    </p:extLst>
  </p:cSld>
  <p:clrMapOvr>
    <a:masterClrMapping/>
  </p:clrMapOvr>
  <mc:AlternateContent xmlns:mc="http://schemas.openxmlformats.org/markup-compatibility/2006">
    <mc:Choice xmlns:p14="http://schemas.microsoft.com/office/powerpoint/2010/main" Requires="p14">
      <p:transition spd="slow" p14:dur="2000" advTm="56060"/>
    </mc:Choice>
    <mc:Fallback>
      <p:transition spd="slow" advTm="560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F4B47E-1126-54B7-9B73-FCB46404E8F2}"/>
              </a:ext>
            </a:extLst>
          </p:cNvPr>
          <p:cNvSpPr>
            <a:spLocks noGrp="1"/>
          </p:cNvSpPr>
          <p:nvPr>
            <p:ph type="title"/>
          </p:nvPr>
        </p:nvSpPr>
        <p:spPr/>
        <p:txBody>
          <a:bodyPr/>
          <a:lstStyle/>
          <a:p>
            <a:r>
              <a:rPr kumimoji="1" lang="ja-JP" altLang="en-US"/>
              <a:t>新人戦について</a:t>
            </a:r>
          </a:p>
        </p:txBody>
      </p:sp>
      <p:sp>
        <p:nvSpPr>
          <p:cNvPr id="3" name="コンテンツ プレースホルダー 2">
            <a:extLst>
              <a:ext uri="{FF2B5EF4-FFF2-40B4-BE49-F238E27FC236}">
                <a16:creationId xmlns:a16="http://schemas.microsoft.com/office/drawing/2014/main" id="{04E6EECD-DE34-220F-E691-B0B367CE5CF4}"/>
              </a:ext>
            </a:extLst>
          </p:cNvPr>
          <p:cNvSpPr>
            <a:spLocks noGrp="1"/>
          </p:cNvSpPr>
          <p:nvPr>
            <p:ph idx="1"/>
          </p:nvPr>
        </p:nvSpPr>
        <p:spPr/>
        <p:txBody>
          <a:bodyPr/>
          <a:lstStyle/>
          <a:p>
            <a:pPr marL="0" indent="0">
              <a:buNone/>
            </a:pPr>
            <a:r>
              <a:rPr lang="ja-JP" altLang="en-US"/>
              <a:t>・開催期間は</a:t>
            </a:r>
            <a:r>
              <a:rPr lang="en-US" altLang="ja-JP" dirty="0"/>
              <a:t>11/1</a:t>
            </a:r>
            <a:r>
              <a:rPr lang="ja-JP" altLang="en-US"/>
              <a:t>（土）</a:t>
            </a:r>
            <a:r>
              <a:rPr lang="en-US" altLang="ja-JP" dirty="0"/>
              <a:t>〜</a:t>
            </a:r>
            <a:r>
              <a:rPr lang="ja-JP" altLang="en-US"/>
              <a:t>　土日で行う、詳細は要項参照</a:t>
            </a:r>
            <a:endParaRPr lang="en-US" altLang="ja-JP" dirty="0"/>
          </a:p>
          <a:p>
            <a:pPr marL="0" indent="0">
              <a:buNone/>
            </a:pPr>
            <a:endParaRPr lang="en-US" altLang="ja-JP" dirty="0"/>
          </a:p>
          <a:p>
            <a:pPr marL="0" indent="0">
              <a:buNone/>
            </a:pPr>
            <a:r>
              <a:rPr lang="ja-JP" altLang="en-US"/>
              <a:t>・エントリーの締切は</a:t>
            </a:r>
            <a:r>
              <a:rPr lang="en-US" altLang="ja-JP" dirty="0"/>
              <a:t>9/18</a:t>
            </a:r>
            <a:r>
              <a:rPr lang="ja-JP" altLang="en-US"/>
              <a:t>（木）、振込も含めて完了</a:t>
            </a:r>
            <a:endParaRPr lang="en-US" altLang="ja-JP" dirty="0"/>
          </a:p>
          <a:p>
            <a:pPr marL="0" indent="0">
              <a:buNone/>
            </a:pPr>
            <a:endParaRPr lang="en-US" altLang="ja-JP" dirty="0"/>
          </a:p>
          <a:p>
            <a:pPr marL="0" indent="0">
              <a:buNone/>
            </a:pPr>
            <a:r>
              <a:rPr lang="ja-JP" altLang="en-US"/>
              <a:t>・登録していないものがエントリーしていると確認作業が発生</a:t>
            </a:r>
            <a:endParaRPr lang="en-US" altLang="ja-JP" dirty="0"/>
          </a:p>
          <a:p>
            <a:pPr marL="0" indent="0">
              <a:buNone/>
            </a:pPr>
            <a:r>
              <a:rPr lang="ja-JP" altLang="en-US"/>
              <a:t>　▶︎ 締切が追加連盟登録と同日なので早めに提出すること</a:t>
            </a:r>
            <a:endParaRPr lang="en-US" altLang="ja-JP" dirty="0"/>
          </a:p>
          <a:p>
            <a:pPr marL="0" indent="0">
              <a:buNone/>
            </a:pPr>
            <a:endParaRPr lang="en-US" altLang="ja-JP" dirty="0"/>
          </a:p>
          <a:p>
            <a:pPr marL="0" indent="0">
              <a:buNone/>
            </a:pPr>
            <a:r>
              <a:rPr lang="ja-JP" altLang="en-US"/>
              <a:t>・ファイル名などの指定を必ず確認すること</a:t>
            </a:r>
            <a:endParaRPr lang="en-US" altLang="ja-JP" dirty="0"/>
          </a:p>
        </p:txBody>
      </p:sp>
      <p:pic>
        <p:nvPicPr>
          <p:cNvPr id="5" name="オーディオ 4">
            <a:extLst>
              <a:ext uri="{FF2B5EF4-FFF2-40B4-BE49-F238E27FC236}">
                <a16:creationId xmlns:a16="http://schemas.microsoft.com/office/drawing/2014/main" id="{2A029BDF-D698-B1F6-22D1-3BABB1A87E3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60876864"/>
      </p:ext>
    </p:extLst>
  </p:cSld>
  <p:clrMapOvr>
    <a:masterClrMapping/>
  </p:clrMapOvr>
  <mc:AlternateContent xmlns:mc="http://schemas.openxmlformats.org/markup-compatibility/2006">
    <mc:Choice xmlns:p14="http://schemas.microsoft.com/office/powerpoint/2010/main" Requires="p14">
      <p:transition spd="slow" p14:dur="2000" advTm="48420"/>
    </mc:Choice>
    <mc:Fallback>
      <p:transition spd="slow" advTm="4842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C31DBB-2FDE-A406-05E0-B68DAB94B8DA}"/>
              </a:ext>
            </a:extLst>
          </p:cNvPr>
          <p:cNvSpPr>
            <a:spLocks noGrp="1"/>
          </p:cNvSpPr>
          <p:nvPr>
            <p:ph type="title"/>
          </p:nvPr>
        </p:nvSpPr>
        <p:spPr/>
        <p:txBody>
          <a:bodyPr/>
          <a:lstStyle/>
          <a:p>
            <a:r>
              <a:rPr kumimoji="1" lang="ja-JP" altLang="en-US"/>
              <a:t>提出物のまとめ</a:t>
            </a:r>
          </a:p>
        </p:txBody>
      </p:sp>
      <p:sp>
        <p:nvSpPr>
          <p:cNvPr id="3" name="コンテンツ プレースホルダー 2">
            <a:extLst>
              <a:ext uri="{FF2B5EF4-FFF2-40B4-BE49-F238E27FC236}">
                <a16:creationId xmlns:a16="http://schemas.microsoft.com/office/drawing/2014/main" id="{89DD20BB-5FCA-D845-1A89-CA8B5D06CC1E}"/>
              </a:ext>
            </a:extLst>
          </p:cNvPr>
          <p:cNvSpPr>
            <a:spLocks noGrp="1"/>
          </p:cNvSpPr>
          <p:nvPr>
            <p:ph idx="1"/>
          </p:nvPr>
        </p:nvSpPr>
        <p:spPr/>
        <p:txBody>
          <a:bodyPr>
            <a:normAutofit lnSpcReduction="10000"/>
          </a:bodyPr>
          <a:lstStyle/>
          <a:p>
            <a:pPr marL="0" indent="0">
              <a:buNone/>
            </a:pPr>
            <a:r>
              <a:rPr lang="en-US" altLang="ja-JP" dirty="0"/>
              <a:t>9/18</a:t>
            </a:r>
            <a:r>
              <a:rPr lang="ja-JP" altLang="en-US"/>
              <a:t>（木）</a:t>
            </a:r>
            <a:r>
              <a:rPr lang="en-US" altLang="ja-JP" dirty="0"/>
              <a:t>23:59</a:t>
            </a:r>
            <a:r>
              <a:rPr lang="ja-JP" altLang="en-US"/>
              <a:t>期限</a:t>
            </a:r>
            <a:endParaRPr lang="en-US" altLang="ja-JP" dirty="0"/>
          </a:p>
          <a:p>
            <a:pPr marL="0" indent="0">
              <a:buNone/>
            </a:pPr>
            <a:r>
              <a:rPr lang="ja-JP" altLang="en-US"/>
              <a:t>・追加連盟登録ファイル</a:t>
            </a:r>
            <a:endParaRPr lang="en-US" altLang="ja-JP" dirty="0"/>
          </a:p>
          <a:p>
            <a:pPr marL="0" indent="0">
              <a:buNone/>
            </a:pPr>
            <a:r>
              <a:rPr kumimoji="1" lang="ja-JP" altLang="en-US"/>
              <a:t>・新人戦エントリーファイル</a:t>
            </a:r>
            <a:endParaRPr kumimoji="1" lang="en-US" altLang="ja-JP" dirty="0"/>
          </a:p>
          <a:p>
            <a:pPr marL="0" indent="0">
              <a:buNone/>
            </a:pPr>
            <a:r>
              <a:rPr lang="ja-JP" altLang="en-US"/>
              <a:t>・振込金額確認書（明細書貼り付け済）</a:t>
            </a:r>
            <a:endParaRPr lang="en-US" altLang="ja-JP" dirty="0"/>
          </a:p>
          <a:p>
            <a:pPr marL="0" indent="0">
              <a:buNone/>
            </a:pPr>
            <a:r>
              <a:rPr kumimoji="1" lang="ja-JP" altLang="en-US"/>
              <a:t>・新人戦コート提供フォーム</a:t>
            </a:r>
            <a:endParaRPr kumimoji="1" lang="en-US" altLang="ja-JP" dirty="0"/>
          </a:p>
          <a:p>
            <a:pPr marL="0" indent="0">
              <a:buNone/>
            </a:pPr>
            <a:r>
              <a:rPr lang="ja-JP" altLang="en-US"/>
              <a:t>・大学代表者・コートレフェリー・コーチ登録用紙</a:t>
            </a:r>
            <a:endParaRPr lang="en-US" altLang="ja-JP" dirty="0"/>
          </a:p>
          <a:p>
            <a:pPr marL="0" indent="0">
              <a:buNone/>
            </a:pPr>
            <a:r>
              <a:rPr lang="ja-JP" altLang="en-US"/>
              <a:t>・ボール配送先指定</a:t>
            </a:r>
            <a:endParaRPr lang="en-US" altLang="ja-JP" dirty="0"/>
          </a:p>
          <a:p>
            <a:pPr marL="0" indent="0">
              <a:buNone/>
            </a:pPr>
            <a:r>
              <a:rPr lang="en-US" altLang="ja-JP" dirty="0"/>
              <a:t>9/20</a:t>
            </a:r>
            <a:r>
              <a:rPr lang="ja-JP" altLang="en-US"/>
              <a:t>（土）</a:t>
            </a:r>
            <a:r>
              <a:rPr lang="en-US" altLang="ja-JP" dirty="0"/>
              <a:t>23:59</a:t>
            </a:r>
            <a:r>
              <a:rPr lang="ja-JP" altLang="en-US"/>
              <a:t>期限</a:t>
            </a:r>
            <a:endParaRPr lang="en-US" altLang="ja-JP" dirty="0"/>
          </a:p>
          <a:p>
            <a:pPr marL="0" indent="0">
              <a:buNone/>
            </a:pPr>
            <a:r>
              <a:rPr lang="ja-JP" altLang="en-US"/>
              <a:t>・オンデマンド受講確認フォーム</a:t>
            </a:r>
            <a:endParaRPr lang="en-US" altLang="ja-JP" dirty="0"/>
          </a:p>
        </p:txBody>
      </p:sp>
      <p:pic>
        <p:nvPicPr>
          <p:cNvPr id="5" name="オーディオ 4">
            <a:extLst>
              <a:ext uri="{FF2B5EF4-FFF2-40B4-BE49-F238E27FC236}">
                <a16:creationId xmlns:a16="http://schemas.microsoft.com/office/drawing/2014/main" id="{47B2A5FB-CB37-738B-2ED4-F41D84382A4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954524376"/>
      </p:ext>
    </p:extLst>
  </p:cSld>
  <p:clrMapOvr>
    <a:masterClrMapping/>
  </p:clrMapOvr>
  <mc:AlternateContent xmlns:mc="http://schemas.openxmlformats.org/markup-compatibility/2006">
    <mc:Choice xmlns:p14="http://schemas.microsoft.com/office/powerpoint/2010/main" Requires="p14">
      <p:transition spd="slow" p14:dur="2000" advTm="68660"/>
    </mc:Choice>
    <mc:Fallback>
      <p:transition spd="slow" advTm="6866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E8A568-604D-DB33-CACD-A3C41DA920E6}"/>
              </a:ext>
            </a:extLst>
          </p:cNvPr>
          <p:cNvSpPr>
            <a:spLocks noGrp="1"/>
          </p:cNvSpPr>
          <p:nvPr>
            <p:ph type="title"/>
          </p:nvPr>
        </p:nvSpPr>
        <p:spPr/>
        <p:txBody>
          <a:bodyPr/>
          <a:lstStyle/>
          <a:p>
            <a:r>
              <a:rPr kumimoji="1" lang="ja-JP" altLang="en-US"/>
              <a:t>質問・問い合わせ</a:t>
            </a:r>
          </a:p>
        </p:txBody>
      </p:sp>
      <p:sp>
        <p:nvSpPr>
          <p:cNvPr id="3" name="コンテンツ プレースホルダー 2">
            <a:extLst>
              <a:ext uri="{FF2B5EF4-FFF2-40B4-BE49-F238E27FC236}">
                <a16:creationId xmlns:a16="http://schemas.microsoft.com/office/drawing/2014/main" id="{25D1A802-067D-95BD-8777-C58D05AEDAC5}"/>
              </a:ext>
            </a:extLst>
          </p:cNvPr>
          <p:cNvSpPr>
            <a:spLocks noGrp="1"/>
          </p:cNvSpPr>
          <p:nvPr>
            <p:ph idx="1"/>
          </p:nvPr>
        </p:nvSpPr>
        <p:spPr/>
        <p:txBody>
          <a:bodyPr/>
          <a:lstStyle/>
          <a:p>
            <a:pPr marL="0" indent="0">
              <a:buNone/>
            </a:pPr>
            <a:r>
              <a:rPr kumimoji="1" lang="ja-JP" altLang="en-US"/>
              <a:t>・連盟メール</a:t>
            </a:r>
            <a:r>
              <a:rPr kumimoji="1" lang="en-US" altLang="ja-JP" dirty="0"/>
              <a:t>or</a:t>
            </a:r>
            <a:r>
              <a:rPr kumimoji="1" lang="ja-JP" altLang="en-US"/>
              <a:t>幹事長ラインまで</a:t>
            </a:r>
            <a:endParaRPr kumimoji="1" lang="en-US" altLang="ja-JP" dirty="0"/>
          </a:p>
          <a:p>
            <a:pPr marL="0" indent="0">
              <a:buNone/>
            </a:pPr>
            <a:r>
              <a:rPr kumimoji="1" lang="ja-JP" altLang="en-US"/>
              <a:t>メール：</a:t>
            </a:r>
            <a:r>
              <a:rPr kumimoji="1" lang="en-US" altLang="ja-JP" dirty="0">
                <a:hlinkClick r:id="rId4"/>
              </a:rPr>
              <a:t>kantorikoka2025@gmail.com</a:t>
            </a:r>
            <a:endParaRPr kumimoji="1" lang="en-US" altLang="ja-JP" dirty="0"/>
          </a:p>
          <a:p>
            <a:pPr marL="0" indent="0">
              <a:buNone/>
            </a:pPr>
            <a:endParaRPr lang="en-US" altLang="ja-JP" dirty="0"/>
          </a:p>
          <a:p>
            <a:pPr marL="0" indent="0">
              <a:buNone/>
            </a:pPr>
            <a:r>
              <a:rPr lang="ja-JP" altLang="en-US"/>
              <a:t>・質問はグループノートで共有、こまめにチェックする</a:t>
            </a:r>
            <a:endParaRPr lang="en-US" altLang="ja-JP" dirty="0"/>
          </a:p>
          <a:p>
            <a:pPr marL="0" indent="0">
              <a:buNone/>
            </a:pPr>
            <a:endParaRPr lang="en-US" altLang="ja-JP" dirty="0"/>
          </a:p>
          <a:p>
            <a:pPr marL="0" indent="0">
              <a:buNone/>
            </a:pPr>
            <a:r>
              <a:rPr lang="ja-JP" altLang="en-US"/>
              <a:t>・受講確認フォームは代表者・レフェリー両方必須</a:t>
            </a:r>
            <a:endParaRPr lang="en-US" altLang="ja-JP" dirty="0"/>
          </a:p>
          <a:p>
            <a:pPr marL="0" indent="0">
              <a:buNone/>
            </a:pPr>
            <a:r>
              <a:rPr lang="ja-JP" altLang="en-US"/>
              <a:t>　→ 提出した方が回答するようにする</a:t>
            </a:r>
            <a:endParaRPr lang="en-US" altLang="ja-JP" dirty="0"/>
          </a:p>
        </p:txBody>
      </p:sp>
      <p:pic>
        <p:nvPicPr>
          <p:cNvPr id="5" name="オーディオ 4">
            <a:extLst>
              <a:ext uri="{FF2B5EF4-FFF2-40B4-BE49-F238E27FC236}">
                <a16:creationId xmlns:a16="http://schemas.microsoft.com/office/drawing/2014/main" id="{42877BB4-D389-E4B0-7666-1F47A5E119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405342722"/>
      </p:ext>
    </p:extLst>
  </p:cSld>
  <p:clrMapOvr>
    <a:masterClrMapping/>
  </p:clrMapOvr>
  <mc:AlternateContent xmlns:mc="http://schemas.openxmlformats.org/markup-compatibility/2006">
    <mc:Choice xmlns:p14="http://schemas.microsoft.com/office/powerpoint/2010/main" Requires="p14">
      <p:transition spd="slow" p14:dur="2000" advTm="53875"/>
    </mc:Choice>
    <mc:Fallback>
      <p:transition spd="slow" advTm="5387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13ACFE-3D6B-9A35-CD47-2AAA6FD2B57A}"/>
              </a:ext>
            </a:extLst>
          </p:cNvPr>
          <p:cNvSpPr>
            <a:spLocks noGrp="1"/>
          </p:cNvSpPr>
          <p:nvPr>
            <p:ph type="title"/>
          </p:nvPr>
        </p:nvSpPr>
        <p:spPr/>
        <p:txBody>
          <a:bodyPr/>
          <a:lstStyle/>
          <a:p>
            <a:r>
              <a:rPr kumimoji="1" lang="ja-JP" altLang="en-US"/>
              <a:t>今回の議題</a:t>
            </a:r>
          </a:p>
        </p:txBody>
      </p:sp>
      <p:sp>
        <p:nvSpPr>
          <p:cNvPr id="3" name="コンテンツ プレースホルダー 2">
            <a:extLst>
              <a:ext uri="{FF2B5EF4-FFF2-40B4-BE49-F238E27FC236}">
                <a16:creationId xmlns:a16="http://schemas.microsoft.com/office/drawing/2014/main" id="{E1351708-79C4-83DB-DDF4-2545D03C7502}"/>
              </a:ext>
            </a:extLst>
          </p:cNvPr>
          <p:cNvSpPr>
            <a:spLocks noGrp="1"/>
          </p:cNvSpPr>
          <p:nvPr>
            <p:ph idx="1"/>
          </p:nvPr>
        </p:nvSpPr>
        <p:spPr/>
        <p:txBody>
          <a:bodyPr/>
          <a:lstStyle/>
          <a:p>
            <a:pPr marL="0" indent="0">
              <a:buNone/>
            </a:pPr>
            <a:r>
              <a:rPr lang="en-US" altLang="ja-JP" dirty="0"/>
              <a:t>1.</a:t>
            </a:r>
            <a:r>
              <a:rPr lang="ja-JP" altLang="en-US"/>
              <a:t>　追加連盟登録について</a:t>
            </a:r>
            <a:endParaRPr lang="en-US" altLang="ja-JP" dirty="0"/>
          </a:p>
          <a:p>
            <a:pPr marL="514350" indent="-514350">
              <a:buAutoNum type="arabicPeriod"/>
            </a:pPr>
            <a:endParaRPr kumimoji="1" lang="en-US" altLang="ja-JP" dirty="0"/>
          </a:p>
          <a:p>
            <a:pPr marL="0" indent="0">
              <a:buNone/>
            </a:pPr>
            <a:r>
              <a:rPr lang="en-US" altLang="ja-JP" dirty="0"/>
              <a:t>2.</a:t>
            </a:r>
            <a:r>
              <a:rPr lang="ja-JP" altLang="en-US"/>
              <a:t>　リーグ戦</a:t>
            </a:r>
            <a:r>
              <a:rPr kumimoji="1" lang="ja-JP" altLang="en-US"/>
              <a:t>について</a:t>
            </a:r>
            <a:endParaRPr kumimoji="1" lang="en-US" altLang="ja-JP" dirty="0"/>
          </a:p>
          <a:p>
            <a:pPr marL="514350" indent="-514350">
              <a:buAutoNum type="arabicPeriod"/>
            </a:pPr>
            <a:endParaRPr lang="en-US" altLang="ja-JP" dirty="0"/>
          </a:p>
          <a:p>
            <a:pPr marL="0" indent="0">
              <a:buNone/>
            </a:pPr>
            <a:r>
              <a:rPr kumimoji="1" lang="en-US" altLang="ja-JP" dirty="0"/>
              <a:t>3.</a:t>
            </a:r>
            <a:r>
              <a:rPr kumimoji="1" lang="ja-JP" altLang="en-US"/>
              <a:t>　新人戦について</a:t>
            </a:r>
            <a:endParaRPr kumimoji="1" lang="en-US" altLang="ja-JP" dirty="0"/>
          </a:p>
          <a:p>
            <a:pPr marL="514350" indent="-514350">
              <a:buAutoNum type="arabicPeriod"/>
            </a:pPr>
            <a:endParaRPr lang="en-US" altLang="ja-JP" dirty="0"/>
          </a:p>
          <a:p>
            <a:pPr marL="0" indent="0">
              <a:buNone/>
            </a:pPr>
            <a:r>
              <a:rPr lang="en-US" altLang="ja-JP" dirty="0"/>
              <a:t>4.</a:t>
            </a:r>
            <a:r>
              <a:rPr lang="ja-JP" altLang="en-US" dirty="0"/>
              <a:t>　</a:t>
            </a:r>
            <a:r>
              <a:rPr kumimoji="1" lang="ja-JP" altLang="en-US"/>
              <a:t>提出物のまとめ</a:t>
            </a:r>
          </a:p>
        </p:txBody>
      </p:sp>
      <p:pic>
        <p:nvPicPr>
          <p:cNvPr id="5" name="オーディオ 4">
            <a:extLst>
              <a:ext uri="{FF2B5EF4-FFF2-40B4-BE49-F238E27FC236}">
                <a16:creationId xmlns:a16="http://schemas.microsoft.com/office/drawing/2014/main" id="{7F55F46B-16DB-06BB-5560-E03B573C09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178895280"/>
      </p:ext>
    </p:extLst>
  </p:cSld>
  <p:clrMapOvr>
    <a:masterClrMapping/>
  </p:clrMapOvr>
  <mc:AlternateContent xmlns:mc="http://schemas.openxmlformats.org/markup-compatibility/2006">
    <mc:Choice xmlns:p14="http://schemas.microsoft.com/office/powerpoint/2010/main" Requires="p14">
      <p:transition spd="slow" p14:dur="2000" advTm="25020"/>
    </mc:Choice>
    <mc:Fallback>
      <p:transition spd="slow" advTm="25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6E0FD-AC24-3F05-4B0E-C90DB1B6CD0C}"/>
              </a:ext>
            </a:extLst>
          </p:cNvPr>
          <p:cNvSpPr>
            <a:spLocks noGrp="1"/>
          </p:cNvSpPr>
          <p:nvPr>
            <p:ph type="title"/>
          </p:nvPr>
        </p:nvSpPr>
        <p:spPr/>
        <p:txBody>
          <a:bodyPr/>
          <a:lstStyle/>
          <a:p>
            <a:r>
              <a:rPr kumimoji="1" lang="ja-JP" altLang="en-US"/>
              <a:t>追加連盟登録について</a:t>
            </a:r>
          </a:p>
        </p:txBody>
      </p:sp>
      <p:sp>
        <p:nvSpPr>
          <p:cNvPr id="3" name="コンテンツ プレースホルダー 2">
            <a:extLst>
              <a:ext uri="{FF2B5EF4-FFF2-40B4-BE49-F238E27FC236}">
                <a16:creationId xmlns:a16="http://schemas.microsoft.com/office/drawing/2014/main" id="{F41551CE-9FC2-2C9B-A02F-D2ABA51CF901}"/>
              </a:ext>
            </a:extLst>
          </p:cNvPr>
          <p:cNvSpPr>
            <a:spLocks noGrp="1"/>
          </p:cNvSpPr>
          <p:nvPr>
            <p:ph idx="1"/>
          </p:nvPr>
        </p:nvSpPr>
        <p:spPr/>
        <p:txBody>
          <a:bodyPr/>
          <a:lstStyle/>
          <a:p>
            <a:pPr marL="0" indent="0">
              <a:buNone/>
            </a:pPr>
            <a:r>
              <a:rPr lang="ja-JP" altLang="en-US"/>
              <a:t>・理工連盟が開催する大会に出場するには、連盟登録が絶対条件</a:t>
            </a:r>
            <a:endParaRPr lang="en-US" altLang="ja-JP" dirty="0"/>
          </a:p>
          <a:p>
            <a:pPr marL="0" indent="0">
              <a:buNone/>
            </a:pPr>
            <a:r>
              <a:rPr lang="ja-JP" altLang="en-US"/>
              <a:t>　▶︎ 登録せずに出場すると罰則の可能性あり</a:t>
            </a:r>
            <a:endParaRPr lang="en-US" altLang="ja-JP" dirty="0"/>
          </a:p>
          <a:p>
            <a:pPr marL="0" indent="0">
              <a:buNone/>
            </a:pPr>
            <a:endParaRPr lang="en-US" altLang="ja-JP" dirty="0"/>
          </a:p>
          <a:p>
            <a:pPr marL="0" indent="0">
              <a:buNone/>
            </a:pPr>
            <a:r>
              <a:rPr lang="ja-JP" altLang="en-US"/>
              <a:t>・</a:t>
            </a:r>
            <a:r>
              <a:rPr lang="en-US" altLang="ja-JP" dirty="0"/>
              <a:t>5</a:t>
            </a:r>
            <a:r>
              <a:rPr lang="ja-JP" altLang="en-US"/>
              <a:t>月の連盟登録で登録している選手は今回の登録は不要</a:t>
            </a:r>
            <a:endParaRPr lang="en-US" altLang="ja-JP" dirty="0"/>
          </a:p>
          <a:p>
            <a:pPr marL="0" indent="0">
              <a:buNone/>
            </a:pPr>
            <a:r>
              <a:rPr lang="ja-JP" altLang="en-US"/>
              <a:t>　▶︎ 追加する必要がある大学のみ提出する</a:t>
            </a:r>
            <a:endParaRPr lang="en-US" altLang="ja-JP" dirty="0"/>
          </a:p>
          <a:p>
            <a:pPr marL="0" indent="0">
              <a:buNone/>
            </a:pPr>
            <a:endParaRPr lang="en-US" altLang="ja-JP" dirty="0"/>
          </a:p>
          <a:p>
            <a:pPr marL="0" indent="0">
              <a:buNone/>
            </a:pPr>
            <a:r>
              <a:rPr lang="ja-JP" altLang="en-US"/>
              <a:t>・</a:t>
            </a:r>
            <a:r>
              <a:rPr lang="en-US" altLang="ja-JP" dirty="0">
                <a:solidFill>
                  <a:srgbClr val="FF0000"/>
                </a:solidFill>
              </a:rPr>
              <a:t>9/18</a:t>
            </a:r>
            <a:r>
              <a:rPr lang="ja-JP" altLang="en-US">
                <a:solidFill>
                  <a:srgbClr val="FF0000"/>
                </a:solidFill>
              </a:rPr>
              <a:t>（木）まで</a:t>
            </a:r>
            <a:r>
              <a:rPr lang="ja-JP" altLang="en-US"/>
              <a:t>、振込含めて完了</a:t>
            </a:r>
            <a:endParaRPr lang="en-US" altLang="ja-JP" dirty="0"/>
          </a:p>
          <a:p>
            <a:pPr marL="0" indent="0">
              <a:buNone/>
            </a:pPr>
            <a:r>
              <a:rPr lang="ja-JP" altLang="en-US"/>
              <a:t>　▶︎ 明細書貼り付け必須、捨てないように注意</a:t>
            </a:r>
            <a:endParaRPr lang="en-US" altLang="ja-JP" dirty="0"/>
          </a:p>
        </p:txBody>
      </p:sp>
      <p:pic>
        <p:nvPicPr>
          <p:cNvPr id="5" name="オーディオ 4">
            <a:extLst>
              <a:ext uri="{FF2B5EF4-FFF2-40B4-BE49-F238E27FC236}">
                <a16:creationId xmlns:a16="http://schemas.microsoft.com/office/drawing/2014/main" id="{9889CE21-3864-3AC5-20F4-E8E537F519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623849809"/>
      </p:ext>
    </p:extLst>
  </p:cSld>
  <p:clrMapOvr>
    <a:masterClrMapping/>
  </p:clrMapOvr>
  <mc:AlternateContent xmlns:mc="http://schemas.openxmlformats.org/markup-compatibility/2006">
    <mc:Choice xmlns:p14="http://schemas.microsoft.com/office/powerpoint/2010/main" Requires="p14">
      <p:transition spd="slow" p14:dur="2000" advTm="50320"/>
    </mc:Choice>
    <mc:Fallback>
      <p:transition spd="slow" advTm="50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DF470-7129-A600-A33A-196319CBE26B}"/>
              </a:ext>
            </a:extLst>
          </p:cNvPr>
          <p:cNvSpPr>
            <a:spLocks noGrp="1"/>
          </p:cNvSpPr>
          <p:nvPr>
            <p:ph type="title"/>
          </p:nvPr>
        </p:nvSpPr>
        <p:spPr/>
        <p:txBody>
          <a:bodyPr/>
          <a:lstStyle/>
          <a:p>
            <a:r>
              <a:rPr kumimoji="1" lang="ja-JP" altLang="en-US"/>
              <a:t>追加連盟登録について</a:t>
            </a:r>
          </a:p>
        </p:txBody>
      </p:sp>
      <p:sp>
        <p:nvSpPr>
          <p:cNvPr id="3" name="コンテンツ プレースホルダー 2">
            <a:extLst>
              <a:ext uri="{FF2B5EF4-FFF2-40B4-BE49-F238E27FC236}">
                <a16:creationId xmlns:a16="http://schemas.microsoft.com/office/drawing/2014/main" id="{44E7DEB6-E57E-3B95-ABD1-A08A7CD1017C}"/>
              </a:ext>
            </a:extLst>
          </p:cNvPr>
          <p:cNvSpPr>
            <a:spLocks noGrp="1"/>
          </p:cNvSpPr>
          <p:nvPr>
            <p:ph idx="1"/>
          </p:nvPr>
        </p:nvSpPr>
        <p:spPr/>
        <p:txBody>
          <a:bodyPr/>
          <a:lstStyle/>
          <a:p>
            <a:pPr marL="0" indent="0">
              <a:buNone/>
            </a:pPr>
            <a:r>
              <a:rPr kumimoji="1" lang="ja-JP" altLang="en-US"/>
              <a:t>・振込先は</a:t>
            </a:r>
            <a:r>
              <a:rPr kumimoji="1" lang="en-US" altLang="ja-JP" dirty="0"/>
              <a:t>HP</a:t>
            </a:r>
            <a:r>
              <a:rPr kumimoji="1" lang="ja-JP" altLang="en-US"/>
              <a:t>に掲載済、新規の場合は団体登録費が発生</a:t>
            </a:r>
            <a:endParaRPr kumimoji="1" lang="en-US" altLang="ja-JP" dirty="0"/>
          </a:p>
          <a:p>
            <a:pPr marL="0" indent="0">
              <a:buNone/>
            </a:pPr>
            <a:endParaRPr lang="en-US" altLang="ja-JP" dirty="0"/>
          </a:p>
          <a:p>
            <a:pPr marL="0" indent="0">
              <a:buNone/>
            </a:pPr>
            <a:r>
              <a:rPr kumimoji="1" lang="ja-JP" altLang="en-US"/>
              <a:t>・記載する</a:t>
            </a:r>
            <a:r>
              <a:rPr lang="ja-JP" altLang="en-US"/>
              <a:t>ファイルも掲載済、エントリーと間違えないこと</a:t>
            </a:r>
            <a:endParaRPr lang="en-US" altLang="ja-JP" dirty="0"/>
          </a:p>
          <a:p>
            <a:pPr marL="0" indent="0">
              <a:buNone/>
            </a:pPr>
            <a:endParaRPr kumimoji="1" lang="en-US" altLang="ja-JP" dirty="0"/>
          </a:p>
          <a:p>
            <a:pPr marL="0" indent="0">
              <a:buNone/>
            </a:pPr>
            <a:r>
              <a:rPr lang="ja-JP" altLang="en-US"/>
              <a:t>・前回の登録で人数ミスによる返金・追加入金が多発</a:t>
            </a:r>
            <a:endParaRPr lang="en-US" altLang="ja-JP" dirty="0"/>
          </a:p>
          <a:p>
            <a:pPr marL="0" indent="0">
              <a:buNone/>
            </a:pPr>
            <a:endParaRPr lang="en-US" altLang="ja-JP" dirty="0"/>
          </a:p>
          <a:p>
            <a:pPr marL="0" indent="0">
              <a:buNone/>
            </a:pPr>
            <a:r>
              <a:rPr kumimoji="1" lang="ja-JP" altLang="en-US"/>
              <a:t>・必ずチェックしてから振込を</a:t>
            </a:r>
            <a:r>
              <a:rPr lang="ja-JP" altLang="en-US"/>
              <a:t>行うこと</a:t>
            </a:r>
            <a:endParaRPr kumimoji="1" lang="ja-JP" altLang="en-US"/>
          </a:p>
        </p:txBody>
      </p:sp>
      <p:pic>
        <p:nvPicPr>
          <p:cNvPr id="5" name="オーディオ 4">
            <a:extLst>
              <a:ext uri="{FF2B5EF4-FFF2-40B4-BE49-F238E27FC236}">
                <a16:creationId xmlns:a16="http://schemas.microsoft.com/office/drawing/2014/main" id="{5161582F-7FE8-20FC-F975-E8A5718FD4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691768151"/>
      </p:ext>
    </p:extLst>
  </p:cSld>
  <p:clrMapOvr>
    <a:masterClrMapping/>
  </p:clrMapOvr>
  <mc:AlternateContent xmlns:mc="http://schemas.openxmlformats.org/markup-compatibility/2006">
    <mc:Choice xmlns:p14="http://schemas.microsoft.com/office/powerpoint/2010/main" Requires="p14">
      <p:transition spd="slow" p14:dur="2000" advTm="38000"/>
    </mc:Choice>
    <mc:Fallback>
      <p:transition spd="slow"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43D085-7CAE-D056-26AF-687CAD8F6AE1}"/>
              </a:ext>
            </a:extLst>
          </p:cNvPr>
          <p:cNvSpPr>
            <a:spLocks noGrp="1"/>
          </p:cNvSpPr>
          <p:nvPr>
            <p:ph type="title"/>
          </p:nvPr>
        </p:nvSpPr>
        <p:spPr/>
        <p:txBody>
          <a:bodyPr/>
          <a:lstStyle/>
          <a:p>
            <a:r>
              <a:rPr kumimoji="1" lang="ja-JP" altLang="en-US"/>
              <a:t>リーグ戦について</a:t>
            </a:r>
          </a:p>
        </p:txBody>
      </p:sp>
      <p:sp>
        <p:nvSpPr>
          <p:cNvPr id="3" name="コンテンツ プレースホルダー 2">
            <a:extLst>
              <a:ext uri="{FF2B5EF4-FFF2-40B4-BE49-F238E27FC236}">
                <a16:creationId xmlns:a16="http://schemas.microsoft.com/office/drawing/2014/main" id="{3945FD22-8A6D-CAA1-957D-38D30CDD6441}"/>
              </a:ext>
            </a:extLst>
          </p:cNvPr>
          <p:cNvSpPr>
            <a:spLocks noGrp="1"/>
          </p:cNvSpPr>
          <p:nvPr>
            <p:ph idx="1"/>
          </p:nvPr>
        </p:nvSpPr>
        <p:spPr/>
        <p:txBody>
          <a:bodyPr>
            <a:normAutofit lnSpcReduction="10000"/>
          </a:bodyPr>
          <a:lstStyle/>
          <a:p>
            <a:pPr marL="0" indent="0">
              <a:buNone/>
            </a:pPr>
            <a:r>
              <a:rPr kumimoji="1" lang="ja-JP" altLang="en-US"/>
              <a:t>期間：</a:t>
            </a:r>
            <a:r>
              <a:rPr kumimoji="1" lang="en-US" altLang="ja-JP" dirty="0"/>
              <a:t>9/29〜4</a:t>
            </a:r>
            <a:r>
              <a:rPr kumimoji="1" lang="ja-JP" altLang="en-US"/>
              <a:t>週にわたって行う</a:t>
            </a:r>
            <a:r>
              <a:rPr lang="ja-JP" altLang="en-US"/>
              <a:t>（</a:t>
            </a:r>
            <a:r>
              <a:rPr lang="en-US" altLang="ja-JP" dirty="0"/>
              <a:t>10</a:t>
            </a:r>
            <a:r>
              <a:rPr lang="ja-JP" altLang="en-US"/>
              <a:t>月の土日</a:t>
            </a:r>
            <a:r>
              <a:rPr lang="en-US" altLang="ja-JP" dirty="0"/>
              <a:t>4</a:t>
            </a:r>
            <a:r>
              <a:rPr lang="ja-JP" altLang="en-US"/>
              <a:t>週）</a:t>
            </a:r>
            <a:endParaRPr lang="en-US" altLang="ja-JP" dirty="0"/>
          </a:p>
          <a:p>
            <a:pPr marL="0" indent="0">
              <a:buNone/>
            </a:pPr>
            <a:r>
              <a:rPr lang="ja-JP" altLang="ja-JP"/>
              <a:t>＊３校の場合</a:t>
            </a:r>
          </a:p>
          <a:p>
            <a:pPr marL="0" indent="0">
              <a:buNone/>
            </a:pPr>
            <a:r>
              <a:rPr lang="en-US" altLang="ja-JP" dirty="0"/>
              <a:t>	</a:t>
            </a:r>
            <a:r>
              <a:rPr lang="ja-JP" altLang="ja-JP"/>
              <a:t>第１戦・第１位対第３位</a:t>
            </a:r>
          </a:p>
          <a:p>
            <a:pPr marL="0" indent="0">
              <a:buNone/>
            </a:pPr>
            <a:r>
              <a:rPr lang="en-US" altLang="ja-JP" dirty="0"/>
              <a:t>	</a:t>
            </a:r>
            <a:r>
              <a:rPr lang="ja-JP" altLang="ja-JP"/>
              <a:t>第２戦・第２位対第３位</a:t>
            </a:r>
          </a:p>
          <a:p>
            <a:pPr marL="0" indent="0">
              <a:buNone/>
            </a:pPr>
            <a:r>
              <a:rPr lang="en-US" altLang="ja-JP" dirty="0"/>
              <a:t>	</a:t>
            </a:r>
            <a:r>
              <a:rPr lang="ja-JP" altLang="ja-JP"/>
              <a:t>第３戦・第１位対第２位</a:t>
            </a:r>
          </a:p>
          <a:p>
            <a:pPr marL="0" indent="0">
              <a:buNone/>
            </a:pPr>
            <a:r>
              <a:rPr lang="ja-JP" altLang="ja-JP"/>
              <a:t>　＊４校の場合</a:t>
            </a:r>
          </a:p>
          <a:p>
            <a:pPr marL="0" indent="0">
              <a:buNone/>
            </a:pPr>
            <a:r>
              <a:rPr lang="en-US" altLang="ja-JP" dirty="0"/>
              <a:t>	</a:t>
            </a:r>
            <a:r>
              <a:rPr lang="ja-JP" altLang="ja-JP"/>
              <a:t>第１戦・第１位対第４位、第２位対第３位</a:t>
            </a:r>
          </a:p>
          <a:p>
            <a:pPr marL="0" indent="0">
              <a:buNone/>
            </a:pPr>
            <a:r>
              <a:rPr lang="en-US" altLang="ja-JP" dirty="0"/>
              <a:t>	</a:t>
            </a:r>
            <a:r>
              <a:rPr lang="ja-JP" altLang="ja-JP"/>
              <a:t>第２戦・第１位対第３位、第２位対第４位</a:t>
            </a:r>
          </a:p>
          <a:p>
            <a:pPr marL="0" indent="0">
              <a:buNone/>
            </a:pPr>
            <a:r>
              <a:rPr lang="en-US" altLang="ja-JP" dirty="0"/>
              <a:t>	</a:t>
            </a:r>
            <a:r>
              <a:rPr lang="ja-JP" altLang="ja-JP"/>
              <a:t>第３戦・第１位対第２位、第３位対第４位</a:t>
            </a:r>
          </a:p>
          <a:p>
            <a:pPr marL="0" indent="0">
              <a:buNone/>
            </a:pPr>
            <a:endParaRPr kumimoji="1" lang="en-US" altLang="ja-JP" dirty="0"/>
          </a:p>
        </p:txBody>
      </p:sp>
      <p:pic>
        <p:nvPicPr>
          <p:cNvPr id="5" name="オーディオ 4">
            <a:extLst>
              <a:ext uri="{FF2B5EF4-FFF2-40B4-BE49-F238E27FC236}">
                <a16:creationId xmlns:a16="http://schemas.microsoft.com/office/drawing/2014/main" id="{2962E2C1-11E1-67C7-B8DC-566B833555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922430550"/>
      </p:ext>
    </p:extLst>
  </p:cSld>
  <p:clrMapOvr>
    <a:masterClrMapping/>
  </p:clrMapOvr>
  <mc:AlternateContent xmlns:mc="http://schemas.openxmlformats.org/markup-compatibility/2006">
    <mc:Choice xmlns:p14="http://schemas.microsoft.com/office/powerpoint/2010/main" Requires="p14">
      <p:transition spd="slow" p14:dur="2000" advTm="71440"/>
    </mc:Choice>
    <mc:Fallback>
      <p:transition spd="slow" advTm="71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27978-A35D-7D14-D54D-CF4A067A97FF}"/>
              </a:ext>
            </a:extLst>
          </p:cNvPr>
          <p:cNvSpPr>
            <a:spLocks noGrp="1"/>
          </p:cNvSpPr>
          <p:nvPr>
            <p:ph type="title"/>
          </p:nvPr>
        </p:nvSpPr>
        <p:spPr/>
        <p:txBody>
          <a:bodyPr/>
          <a:lstStyle/>
          <a:p>
            <a:r>
              <a:rPr kumimoji="1" lang="ja-JP" altLang="en-US"/>
              <a:t>リーグ戦について</a:t>
            </a:r>
          </a:p>
        </p:txBody>
      </p:sp>
      <p:sp>
        <p:nvSpPr>
          <p:cNvPr id="3" name="コンテンツ プレースホルダー 2">
            <a:extLst>
              <a:ext uri="{FF2B5EF4-FFF2-40B4-BE49-F238E27FC236}">
                <a16:creationId xmlns:a16="http://schemas.microsoft.com/office/drawing/2014/main" id="{986A3309-84AE-8AEF-6F52-588155F0A973}"/>
              </a:ext>
            </a:extLst>
          </p:cNvPr>
          <p:cNvSpPr>
            <a:spLocks noGrp="1"/>
          </p:cNvSpPr>
          <p:nvPr>
            <p:ph idx="1"/>
          </p:nvPr>
        </p:nvSpPr>
        <p:spPr/>
        <p:txBody>
          <a:bodyPr/>
          <a:lstStyle/>
          <a:p>
            <a:pPr marL="0" indent="0">
              <a:buNone/>
            </a:pPr>
            <a:r>
              <a:rPr kumimoji="1" lang="en-US" altLang="ja-JP" dirty="0"/>
              <a:t>【</a:t>
            </a:r>
            <a:r>
              <a:rPr kumimoji="1" lang="ja-JP" altLang="en-US"/>
              <a:t>大前提</a:t>
            </a:r>
            <a:r>
              <a:rPr kumimoji="1" lang="en-US" altLang="ja-JP" dirty="0"/>
              <a:t>】</a:t>
            </a:r>
          </a:p>
          <a:p>
            <a:pPr marL="0" indent="0">
              <a:buNone/>
            </a:pPr>
            <a:r>
              <a:rPr kumimoji="1" lang="ja-JP" altLang="en-US"/>
              <a:t>あくまでもテニスで決着をつける、</a:t>
            </a:r>
            <a:r>
              <a:rPr kumimoji="1" lang="ja-JP" altLang="en-US">
                <a:solidFill>
                  <a:srgbClr val="FF0000"/>
                </a:solidFill>
              </a:rPr>
              <a:t>ルールの悪用は厳禁</a:t>
            </a:r>
            <a:endParaRPr kumimoji="1" lang="en-US" altLang="ja-JP" dirty="0">
              <a:solidFill>
                <a:srgbClr val="FF0000"/>
              </a:solidFill>
            </a:endParaRPr>
          </a:p>
          <a:p>
            <a:pPr marL="0" indent="0">
              <a:buNone/>
            </a:pPr>
            <a:endParaRPr kumimoji="1" lang="en-US" altLang="ja-JP" dirty="0"/>
          </a:p>
          <a:p>
            <a:pPr marL="0" indent="0">
              <a:buNone/>
            </a:pPr>
            <a:r>
              <a:rPr lang="ja-JP" altLang="en-US"/>
              <a:t>・レフェリーの仕事は試合後まで重要</a:t>
            </a:r>
            <a:endParaRPr lang="en-US" altLang="ja-JP" dirty="0"/>
          </a:p>
          <a:p>
            <a:pPr marL="0" indent="0">
              <a:buNone/>
            </a:pPr>
            <a:endParaRPr kumimoji="1" lang="en-US" altLang="ja-JP" dirty="0"/>
          </a:p>
          <a:p>
            <a:pPr marL="0" indent="0">
              <a:buNone/>
            </a:pPr>
            <a:r>
              <a:rPr lang="ja-JP" altLang="en-US"/>
              <a:t>・必ず細則を読み込むこと</a:t>
            </a:r>
            <a:endParaRPr kumimoji="1" lang="ja-JP" altLang="en-US"/>
          </a:p>
        </p:txBody>
      </p:sp>
      <p:pic>
        <p:nvPicPr>
          <p:cNvPr id="11" name="オーディオ 10">
            <a:extLst>
              <a:ext uri="{FF2B5EF4-FFF2-40B4-BE49-F238E27FC236}">
                <a16:creationId xmlns:a16="http://schemas.microsoft.com/office/drawing/2014/main" id="{070BDBEE-2605-3A38-6394-B5CA05CFB3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62109392"/>
      </p:ext>
    </p:extLst>
  </p:cSld>
  <p:clrMapOvr>
    <a:masterClrMapping/>
  </p:clrMapOvr>
  <mc:AlternateContent xmlns:mc="http://schemas.openxmlformats.org/markup-compatibility/2006">
    <mc:Choice xmlns:p14="http://schemas.microsoft.com/office/powerpoint/2010/main" Requires="p14">
      <p:transition spd="slow" p14:dur="2000" advTm="69740"/>
    </mc:Choice>
    <mc:Fallback>
      <p:transition spd="slow" advTm="697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FAEC0D-159F-A266-9110-29A1C41A0929}"/>
              </a:ext>
            </a:extLst>
          </p:cNvPr>
          <p:cNvSpPr>
            <a:spLocks noGrp="1"/>
          </p:cNvSpPr>
          <p:nvPr>
            <p:ph type="title"/>
          </p:nvPr>
        </p:nvSpPr>
        <p:spPr/>
        <p:txBody>
          <a:bodyPr/>
          <a:lstStyle/>
          <a:p>
            <a:r>
              <a:rPr kumimoji="1" lang="ja-JP" altLang="en-US"/>
              <a:t>リーグ戦について</a:t>
            </a:r>
          </a:p>
        </p:txBody>
      </p:sp>
      <p:sp>
        <p:nvSpPr>
          <p:cNvPr id="3" name="コンテンツ プレースホルダー 2">
            <a:extLst>
              <a:ext uri="{FF2B5EF4-FFF2-40B4-BE49-F238E27FC236}">
                <a16:creationId xmlns:a16="http://schemas.microsoft.com/office/drawing/2014/main" id="{A1820ADB-A1FA-AAB7-320E-E71B6B2604AB}"/>
              </a:ext>
            </a:extLst>
          </p:cNvPr>
          <p:cNvSpPr>
            <a:spLocks noGrp="1"/>
          </p:cNvSpPr>
          <p:nvPr>
            <p:ph idx="1"/>
          </p:nvPr>
        </p:nvSpPr>
        <p:spPr/>
        <p:txBody>
          <a:bodyPr/>
          <a:lstStyle/>
          <a:p>
            <a:pPr marL="0" indent="0">
              <a:buNone/>
            </a:pPr>
            <a:r>
              <a:rPr kumimoji="1" lang="ja-JP" altLang="en-US"/>
              <a:t>・文系枠は</a:t>
            </a:r>
            <a:r>
              <a:rPr kumimoji="1" lang="en-US" altLang="ja-JP" dirty="0"/>
              <a:t>3</a:t>
            </a:r>
            <a:r>
              <a:rPr kumimoji="1" lang="ja-JP" altLang="en-US"/>
              <a:t>枠、氏名の下に</a:t>
            </a:r>
            <a:r>
              <a:rPr kumimoji="1" lang="ja-JP" altLang="en-US">
                <a:solidFill>
                  <a:srgbClr val="FF0000"/>
                </a:solidFill>
              </a:rPr>
              <a:t>（文）を書き忘れない</a:t>
            </a:r>
            <a:r>
              <a:rPr kumimoji="1" lang="ja-JP" altLang="en-US"/>
              <a:t>ようにする</a:t>
            </a:r>
            <a:endParaRPr kumimoji="1" lang="en-US" altLang="ja-JP" dirty="0"/>
          </a:p>
          <a:p>
            <a:pPr marL="0" indent="0">
              <a:buNone/>
            </a:pPr>
            <a:endParaRPr lang="en-US" altLang="ja-JP" dirty="0"/>
          </a:p>
          <a:p>
            <a:pPr marL="0" indent="0">
              <a:buNone/>
            </a:pPr>
            <a:r>
              <a:rPr kumimoji="1" lang="ja-JP" altLang="en-US"/>
              <a:t>・ダブルスはファイナル</a:t>
            </a:r>
            <a:r>
              <a:rPr kumimoji="1" lang="en-US" altLang="ja-JP" dirty="0"/>
              <a:t>10p</a:t>
            </a:r>
            <a:r>
              <a:rPr kumimoji="1" lang="ja-JP" altLang="en-US"/>
              <a:t>、シングルスは</a:t>
            </a:r>
            <a:r>
              <a:rPr kumimoji="1" lang="en-US" altLang="ja-JP" dirty="0"/>
              <a:t>3</a:t>
            </a:r>
            <a:r>
              <a:rPr kumimoji="1" lang="ja-JP" altLang="en-US"/>
              <a:t>セットマッチ</a:t>
            </a:r>
            <a:endParaRPr kumimoji="1" lang="en-US" altLang="ja-JP" dirty="0"/>
          </a:p>
          <a:p>
            <a:pPr marL="0" indent="0">
              <a:buNone/>
            </a:pPr>
            <a:endParaRPr lang="en-US" altLang="ja-JP" dirty="0"/>
          </a:p>
          <a:p>
            <a:pPr marL="0" indent="0">
              <a:buNone/>
            </a:pPr>
            <a:r>
              <a:rPr kumimoji="1" lang="ja-JP" altLang="en-US"/>
              <a:t>・コート選択権は会場の選択権であり、日程については対等</a:t>
            </a:r>
            <a:endParaRPr kumimoji="1" lang="en-US" altLang="ja-JP" dirty="0"/>
          </a:p>
          <a:p>
            <a:pPr marL="0" indent="0">
              <a:buNone/>
            </a:pPr>
            <a:r>
              <a:rPr lang="ja-JP" altLang="en-US"/>
              <a:t>　▶︎ 必ず話し合いで解決する</a:t>
            </a:r>
            <a:endParaRPr lang="en-US" altLang="ja-JP" dirty="0"/>
          </a:p>
          <a:p>
            <a:pPr marL="0" indent="0">
              <a:buNone/>
            </a:pPr>
            <a:endParaRPr kumimoji="1" lang="en-US" altLang="ja-JP" dirty="0"/>
          </a:p>
          <a:p>
            <a:pPr marL="0" indent="0">
              <a:buNone/>
            </a:pPr>
            <a:r>
              <a:rPr lang="ja-JP" altLang="en-US"/>
              <a:t>・コートレフェリー代役</a:t>
            </a:r>
            <a:r>
              <a:rPr lang="en-US" altLang="ja-JP" dirty="0"/>
              <a:t>OK</a:t>
            </a:r>
            <a:r>
              <a:rPr lang="ja-JP" altLang="en-US"/>
              <a:t>、人数不足の場合はなしで行う</a:t>
            </a:r>
            <a:endParaRPr lang="en-US" altLang="ja-JP" dirty="0"/>
          </a:p>
        </p:txBody>
      </p:sp>
      <p:pic>
        <p:nvPicPr>
          <p:cNvPr id="5" name="オーディオ 4">
            <a:extLst>
              <a:ext uri="{FF2B5EF4-FFF2-40B4-BE49-F238E27FC236}">
                <a16:creationId xmlns:a16="http://schemas.microsoft.com/office/drawing/2014/main" id="{C4603EFF-C295-96EE-3829-4D7D6D84BC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3830587"/>
      </p:ext>
    </p:extLst>
  </p:cSld>
  <p:clrMapOvr>
    <a:masterClrMapping/>
  </p:clrMapOvr>
  <mc:AlternateContent xmlns:mc="http://schemas.openxmlformats.org/markup-compatibility/2006">
    <mc:Choice xmlns:p14="http://schemas.microsoft.com/office/powerpoint/2010/main" Requires="p14">
      <p:transition spd="slow" p14:dur="2000" advTm="83980"/>
    </mc:Choice>
    <mc:Fallback>
      <p:transition spd="slow" advTm="83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E686A3-B66F-4A2D-6CA1-B5EAC64171E0}"/>
              </a:ext>
            </a:extLst>
          </p:cNvPr>
          <p:cNvSpPr>
            <a:spLocks noGrp="1"/>
          </p:cNvSpPr>
          <p:nvPr>
            <p:ph type="title"/>
          </p:nvPr>
        </p:nvSpPr>
        <p:spPr/>
        <p:txBody>
          <a:bodyPr/>
          <a:lstStyle/>
          <a:p>
            <a:r>
              <a:rPr kumimoji="1" lang="ja-JP" altLang="en-US"/>
              <a:t>リーグ戦について</a:t>
            </a:r>
          </a:p>
        </p:txBody>
      </p:sp>
      <p:sp>
        <p:nvSpPr>
          <p:cNvPr id="3" name="コンテンツ プレースホルダー 2">
            <a:extLst>
              <a:ext uri="{FF2B5EF4-FFF2-40B4-BE49-F238E27FC236}">
                <a16:creationId xmlns:a16="http://schemas.microsoft.com/office/drawing/2014/main" id="{E3B53AA7-AF5F-A254-76A3-4776BA50F452}"/>
              </a:ext>
            </a:extLst>
          </p:cNvPr>
          <p:cNvSpPr>
            <a:spLocks noGrp="1"/>
          </p:cNvSpPr>
          <p:nvPr>
            <p:ph idx="1"/>
          </p:nvPr>
        </p:nvSpPr>
        <p:spPr/>
        <p:txBody>
          <a:bodyPr>
            <a:normAutofit/>
          </a:bodyPr>
          <a:lstStyle/>
          <a:p>
            <a:pPr marL="0" indent="0">
              <a:buNone/>
            </a:pPr>
            <a:r>
              <a:rPr lang="ja-JP" altLang="en-US"/>
              <a:t>・試合開始時刻を遅らせられるのは遠隔地のみ</a:t>
            </a:r>
            <a:endParaRPr lang="en-US" altLang="ja-JP" dirty="0"/>
          </a:p>
          <a:p>
            <a:pPr marL="0" indent="0">
              <a:buNone/>
            </a:pPr>
            <a:r>
              <a:rPr lang="ja-JP" altLang="en-US"/>
              <a:t>　▶︎ プラクティスのために遅らせるなどは</a:t>
            </a:r>
            <a:r>
              <a:rPr lang="en-US" altLang="ja-JP" dirty="0"/>
              <a:t>NG</a:t>
            </a:r>
          </a:p>
          <a:p>
            <a:pPr marL="0" indent="0">
              <a:buNone/>
            </a:pPr>
            <a:r>
              <a:rPr lang="ja-JP" altLang="en-US"/>
              <a:t>　▶︎ 遠隔地の定義は細則を確認</a:t>
            </a:r>
            <a:endParaRPr lang="en-US" altLang="ja-JP" dirty="0"/>
          </a:p>
          <a:p>
            <a:pPr marL="0" indent="0">
              <a:buNone/>
            </a:pPr>
            <a:r>
              <a:rPr lang="ja-JP" altLang="en-US"/>
              <a:t>　▶︎ 開始時間の変更は必ず連盟へ連絡すること</a:t>
            </a:r>
            <a:endParaRPr lang="en-US" altLang="ja-JP" dirty="0"/>
          </a:p>
          <a:p>
            <a:pPr marL="0" indent="0">
              <a:buNone/>
            </a:pPr>
            <a:endParaRPr lang="en-US" altLang="ja-JP" dirty="0"/>
          </a:p>
          <a:p>
            <a:pPr marL="0" indent="0">
              <a:buNone/>
            </a:pPr>
            <a:r>
              <a:rPr lang="ja-JP" altLang="en-US"/>
              <a:t>・結果報告は翌日午前</a:t>
            </a:r>
            <a:r>
              <a:rPr lang="en-US" altLang="ja-JP" dirty="0"/>
              <a:t>9:00</a:t>
            </a:r>
            <a:r>
              <a:rPr lang="ja-JP" altLang="en-US"/>
              <a:t>まで、遅れ・忘れはいかなる場合でも</a:t>
            </a:r>
            <a:endParaRPr lang="en-US" altLang="ja-JP" dirty="0"/>
          </a:p>
          <a:p>
            <a:pPr marL="0" indent="0">
              <a:buNone/>
            </a:pPr>
            <a:r>
              <a:rPr lang="ja-JP" altLang="en-US"/>
              <a:t>　棄権として扱う</a:t>
            </a:r>
            <a:endParaRPr lang="en-US" altLang="ja-JP" dirty="0"/>
          </a:p>
          <a:p>
            <a:pPr marL="0" indent="0">
              <a:buNone/>
            </a:pPr>
            <a:r>
              <a:rPr lang="ja-JP" altLang="en-US"/>
              <a:t>　⚠️ 相手の棄権で勝利した時もフォームの入力は必須</a:t>
            </a:r>
            <a:r>
              <a:rPr lang="en-US" altLang="ja-JP" dirty="0"/>
              <a:t> </a:t>
            </a:r>
            <a:r>
              <a:rPr lang="ja-JP" altLang="en-US"/>
              <a:t>⚠️</a:t>
            </a:r>
            <a:endParaRPr lang="en-US" altLang="ja-JP" dirty="0"/>
          </a:p>
        </p:txBody>
      </p:sp>
      <p:pic>
        <p:nvPicPr>
          <p:cNvPr id="5" name="オーディオ 4">
            <a:extLst>
              <a:ext uri="{FF2B5EF4-FFF2-40B4-BE49-F238E27FC236}">
                <a16:creationId xmlns:a16="http://schemas.microsoft.com/office/drawing/2014/main" id="{3409B504-EB10-BD48-5457-632D47A278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177242804"/>
      </p:ext>
    </p:extLst>
  </p:cSld>
  <p:clrMapOvr>
    <a:masterClrMapping/>
  </p:clrMapOvr>
  <mc:AlternateContent xmlns:mc="http://schemas.openxmlformats.org/markup-compatibility/2006">
    <mc:Choice xmlns:p14="http://schemas.microsoft.com/office/powerpoint/2010/main" Requires="p14">
      <p:transition spd="slow" p14:dur="2000" advTm="47920"/>
    </mc:Choice>
    <mc:Fallback>
      <p:transition spd="slow" advTm="47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6B2480-51C3-4107-F976-B563B755EDF1}"/>
              </a:ext>
            </a:extLst>
          </p:cNvPr>
          <p:cNvSpPr>
            <a:spLocks noGrp="1"/>
          </p:cNvSpPr>
          <p:nvPr>
            <p:ph type="title"/>
          </p:nvPr>
        </p:nvSpPr>
        <p:spPr/>
        <p:txBody>
          <a:bodyPr/>
          <a:lstStyle/>
          <a:p>
            <a:r>
              <a:rPr kumimoji="1" lang="ja-JP" altLang="en-US"/>
              <a:t>リーグ戦について</a:t>
            </a:r>
          </a:p>
        </p:txBody>
      </p:sp>
      <p:sp>
        <p:nvSpPr>
          <p:cNvPr id="3" name="コンテンツ プレースホルダー 2">
            <a:extLst>
              <a:ext uri="{FF2B5EF4-FFF2-40B4-BE49-F238E27FC236}">
                <a16:creationId xmlns:a16="http://schemas.microsoft.com/office/drawing/2014/main" id="{0475331F-A081-7BF8-E036-2592E817A00D}"/>
              </a:ext>
            </a:extLst>
          </p:cNvPr>
          <p:cNvSpPr>
            <a:spLocks noGrp="1"/>
          </p:cNvSpPr>
          <p:nvPr>
            <p:ph idx="1"/>
          </p:nvPr>
        </p:nvSpPr>
        <p:spPr/>
        <p:txBody>
          <a:bodyPr/>
          <a:lstStyle/>
          <a:p>
            <a:pPr marL="0" indent="0">
              <a:buNone/>
            </a:pPr>
            <a:r>
              <a:rPr kumimoji="1" lang="ja-JP" altLang="en-US"/>
              <a:t>・レフェリーの仕事はトラブル解決、問い合わせ係ではない</a:t>
            </a:r>
            <a:endParaRPr kumimoji="1" lang="en-US" altLang="ja-JP" dirty="0"/>
          </a:p>
          <a:p>
            <a:pPr marL="0" indent="0">
              <a:buNone/>
            </a:pPr>
            <a:r>
              <a:rPr lang="ja-JP" altLang="en-US"/>
              <a:t>　▶︎ 基本的にはレフェリーで解決する</a:t>
            </a:r>
            <a:endParaRPr lang="en-US" altLang="ja-JP" dirty="0"/>
          </a:p>
          <a:p>
            <a:pPr marL="0" indent="0">
              <a:buNone/>
            </a:pPr>
            <a:r>
              <a:rPr kumimoji="1" lang="ja-JP" altLang="en-US"/>
              <a:t>　▶︎ 本部への問い合わせは</a:t>
            </a:r>
            <a:r>
              <a:rPr kumimoji="1" lang="ja-JP" altLang="en-US">
                <a:solidFill>
                  <a:srgbClr val="FF0000"/>
                </a:solidFill>
              </a:rPr>
              <a:t>最終手段</a:t>
            </a:r>
            <a:r>
              <a:rPr kumimoji="1" lang="ja-JP" altLang="en-US"/>
              <a:t>、細則を読み込むこと</a:t>
            </a:r>
            <a:endParaRPr kumimoji="1" lang="en-US" altLang="ja-JP" dirty="0"/>
          </a:p>
          <a:p>
            <a:pPr marL="0" indent="0">
              <a:buNone/>
            </a:pPr>
            <a:r>
              <a:rPr lang="ja-JP" altLang="en-US"/>
              <a:t>　▶︎ 開会式・閉会式はホームのレフェリーが行う</a:t>
            </a:r>
            <a:endParaRPr lang="en-US" altLang="ja-JP" dirty="0"/>
          </a:p>
          <a:p>
            <a:pPr marL="0" indent="0">
              <a:buNone/>
            </a:pPr>
            <a:r>
              <a:rPr lang="ja-JP" altLang="en-US"/>
              <a:t>　▶︎ 朝の主将主務会議で、両校の同意を得たものについて記録</a:t>
            </a:r>
            <a:endParaRPr lang="en-US" altLang="ja-JP" dirty="0"/>
          </a:p>
          <a:p>
            <a:pPr marL="0" indent="0">
              <a:buNone/>
            </a:pPr>
            <a:r>
              <a:rPr lang="ja-JP" altLang="en-US"/>
              <a:t>　▶︎ 延期の場合は、途中までのスコア、ゲームを記録</a:t>
            </a:r>
            <a:endParaRPr lang="en-US" altLang="ja-JP" dirty="0"/>
          </a:p>
          <a:p>
            <a:pPr marL="0" indent="0">
              <a:buNone/>
            </a:pPr>
            <a:r>
              <a:rPr lang="ja-JP" altLang="en-US"/>
              <a:t>　　</a:t>
            </a:r>
            <a:r>
              <a:rPr lang="en-US" altLang="ja-JP" dirty="0"/>
              <a:t> </a:t>
            </a:r>
            <a:r>
              <a:rPr lang="ja-JP" altLang="en-US"/>
              <a:t>メールで連盟まで連絡する</a:t>
            </a:r>
            <a:endParaRPr lang="en-US" altLang="ja-JP" dirty="0"/>
          </a:p>
          <a:p>
            <a:pPr marL="0" indent="0">
              <a:buNone/>
            </a:pPr>
            <a:endParaRPr lang="en-US" altLang="ja-JP" dirty="0"/>
          </a:p>
        </p:txBody>
      </p:sp>
      <p:pic>
        <p:nvPicPr>
          <p:cNvPr id="9" name="オーディオ 8">
            <a:extLst>
              <a:ext uri="{FF2B5EF4-FFF2-40B4-BE49-F238E27FC236}">
                <a16:creationId xmlns:a16="http://schemas.microsoft.com/office/drawing/2014/main" id="{2696DEBD-66D2-4A99-2D6B-5E6DE78BF8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25031169"/>
      </p:ext>
    </p:extLst>
  </p:cSld>
  <p:clrMapOvr>
    <a:masterClrMapping/>
  </p:clrMapOvr>
  <mc:AlternateContent xmlns:mc="http://schemas.openxmlformats.org/markup-compatibility/2006">
    <mc:Choice xmlns:p14="http://schemas.microsoft.com/office/powerpoint/2010/main" Requires="p14">
      <p:transition spd="slow" p14:dur="2000" advTm="101040"/>
    </mc:Choice>
    <mc:Fallback>
      <p:transition spd="slow" advTm="101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TotalTime>
  <Words>1976</Words>
  <Application>Microsoft Macintosh PowerPoint</Application>
  <PresentationFormat>ワイド画面</PresentationFormat>
  <Paragraphs>198</Paragraphs>
  <Slides>19</Slides>
  <Notes>7</Notes>
  <HiddenSlides>0</HiddenSlides>
  <MMClips>19</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19</vt:i4>
      </vt:variant>
    </vt:vector>
  </HeadingPairs>
  <TitlesOfParts>
    <vt:vector size="23" baseType="lpstr">
      <vt:lpstr>游ゴシック</vt:lpstr>
      <vt:lpstr>游ゴシック Light</vt:lpstr>
      <vt:lpstr>Arial</vt:lpstr>
      <vt:lpstr>Office テーマ</vt:lpstr>
      <vt:lpstr>第二回定例会</vt:lpstr>
      <vt:lpstr>今回の議題</vt:lpstr>
      <vt:lpstr>追加連盟登録について</vt:lpstr>
      <vt:lpstr>追加連盟登録について</vt:lpstr>
      <vt:lpstr>リーグ戦について</vt:lpstr>
      <vt:lpstr>リーグ戦について</vt:lpstr>
      <vt:lpstr>リーグ戦について</vt:lpstr>
      <vt:lpstr>リーグ戦について</vt:lpstr>
      <vt:lpstr>リーグ戦について</vt:lpstr>
      <vt:lpstr>リーグ戦について</vt:lpstr>
      <vt:lpstr>リーグ戦について</vt:lpstr>
      <vt:lpstr>リーグ戦について</vt:lpstr>
      <vt:lpstr>リーグ戦について</vt:lpstr>
      <vt:lpstr>リーグ戦について</vt:lpstr>
      <vt:lpstr>リーグ戦について</vt:lpstr>
      <vt:lpstr>新人戦について</vt:lpstr>
      <vt:lpstr>新人戦について</vt:lpstr>
      <vt:lpstr>提出物のまとめ</vt:lpstr>
      <vt:lpstr>質問・問い合わせ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重田 健志</dc:creator>
  <cp:lastModifiedBy>重田 健志</cp:lastModifiedBy>
  <cp:revision>19</cp:revision>
  <dcterms:created xsi:type="dcterms:W3CDTF">2025-09-07T07:58:35Z</dcterms:created>
  <dcterms:modified xsi:type="dcterms:W3CDTF">2025-09-17T16:47:02Z</dcterms:modified>
</cp:coreProperties>
</file>