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AC3249-04AD-9548-B7B5-14EA94EC3C33}" v="14" dt="2025-05-10T01:40:5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33"/>
    <p:restoredTop sz="94698"/>
  </p:normalViewPr>
  <p:slideViewPr>
    <p:cSldViewPr snapToGrid="0">
      <p:cViewPr varScale="1">
        <p:scale>
          <a:sx n="88" d="100"/>
          <a:sy n="88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重田 健志" userId="a0cde57f-209d-4675-9e3f-d2cbcf85d6fc" providerId="ADAL" clId="{E0AC3249-04AD-9548-B7B5-14EA94EC3C33}"/>
    <pc:docChg chg="undo redo custSel addSld delSld modSld sldOrd">
      <pc:chgData name="重田 健志" userId="a0cde57f-209d-4675-9e3f-d2cbcf85d6fc" providerId="ADAL" clId="{E0AC3249-04AD-9548-B7B5-14EA94EC3C33}" dt="2025-05-10T01:42:50.378" v="1175" actId="20577"/>
      <pc:docMkLst>
        <pc:docMk/>
      </pc:docMkLst>
      <pc:sldChg chg="modSp mod">
        <pc:chgData name="重田 健志" userId="a0cde57f-209d-4675-9e3f-d2cbcf85d6fc" providerId="ADAL" clId="{E0AC3249-04AD-9548-B7B5-14EA94EC3C33}" dt="2025-05-09T13:11:25.157" v="874" actId="122"/>
        <pc:sldMkLst>
          <pc:docMk/>
          <pc:sldMk cId="2374818041" sldId="256"/>
        </pc:sldMkLst>
        <pc:spChg chg="mod">
          <ac:chgData name="重田 健志" userId="a0cde57f-209d-4675-9e3f-d2cbcf85d6fc" providerId="ADAL" clId="{E0AC3249-04AD-9548-B7B5-14EA94EC3C33}" dt="2025-04-29T01:11:22.633" v="2"/>
          <ac:spMkLst>
            <pc:docMk/>
            <pc:sldMk cId="2374818041" sldId="256"/>
            <ac:spMk id="2" creationId="{F2F98E9D-B6D5-8D6D-D887-70DF78D34E99}"/>
          </ac:spMkLst>
        </pc:spChg>
        <pc:spChg chg="mod">
          <ac:chgData name="重田 健志" userId="a0cde57f-209d-4675-9e3f-d2cbcf85d6fc" providerId="ADAL" clId="{E0AC3249-04AD-9548-B7B5-14EA94EC3C33}" dt="2025-05-09T13:11:25.157" v="874" actId="122"/>
          <ac:spMkLst>
            <pc:docMk/>
            <pc:sldMk cId="2374818041" sldId="256"/>
            <ac:spMk id="3" creationId="{2FD58A82-7228-86D8-37CC-079BD0AB9010}"/>
          </ac:spMkLst>
        </pc:spChg>
      </pc:sldChg>
      <pc:sldChg chg="addSp delSp modSp mod setBg">
        <pc:chgData name="重田 健志" userId="a0cde57f-209d-4675-9e3f-d2cbcf85d6fc" providerId="ADAL" clId="{E0AC3249-04AD-9548-B7B5-14EA94EC3C33}" dt="2025-05-03T16:40:49.907" v="556" actId="207"/>
        <pc:sldMkLst>
          <pc:docMk/>
          <pc:sldMk cId="822136929" sldId="259"/>
        </pc:sldMkLst>
        <pc:spChg chg="mod">
          <ac:chgData name="重田 健志" userId="a0cde57f-209d-4675-9e3f-d2cbcf85d6fc" providerId="ADAL" clId="{E0AC3249-04AD-9548-B7B5-14EA94EC3C33}" dt="2025-05-03T16:40:11.847" v="545" actId="26606"/>
          <ac:spMkLst>
            <pc:docMk/>
            <pc:sldMk cId="822136929" sldId="259"/>
            <ac:spMk id="2" creationId="{D364A95B-558C-701C-9A33-6FBF69F99259}"/>
          </ac:spMkLst>
        </pc:spChg>
        <pc:spChg chg="mod">
          <ac:chgData name="重田 健志" userId="a0cde57f-209d-4675-9e3f-d2cbcf85d6fc" providerId="ADAL" clId="{E0AC3249-04AD-9548-B7B5-14EA94EC3C33}" dt="2025-05-03T16:40:49.907" v="556" actId="207"/>
          <ac:spMkLst>
            <pc:docMk/>
            <pc:sldMk cId="822136929" sldId="259"/>
            <ac:spMk id="3" creationId="{29D6C4BE-190D-D7D0-C910-10B9524E5FE5}"/>
          </ac:spMkLst>
        </pc:spChg>
        <pc:spChg chg="add">
          <ac:chgData name="重田 健志" userId="a0cde57f-209d-4675-9e3f-d2cbcf85d6fc" providerId="ADAL" clId="{E0AC3249-04AD-9548-B7B5-14EA94EC3C33}" dt="2025-05-03T16:40:11.847" v="545" actId="26606"/>
          <ac:spMkLst>
            <pc:docMk/>
            <pc:sldMk cId="822136929" sldId="259"/>
            <ac:spMk id="10" creationId="{743AA782-23D1-4521-8CAD-47662984AA08}"/>
          </ac:spMkLst>
        </pc:spChg>
        <pc:spChg chg="add">
          <ac:chgData name="重田 健志" userId="a0cde57f-209d-4675-9e3f-d2cbcf85d6fc" providerId="ADAL" clId="{E0AC3249-04AD-9548-B7B5-14EA94EC3C33}" dt="2025-05-03T16:40:11.847" v="545" actId="26606"/>
          <ac:spMkLst>
            <pc:docMk/>
            <pc:sldMk cId="822136929" sldId="259"/>
            <ac:spMk id="12" creationId="{71877DBC-BB60-40F0-AC93-2ACDBAAE60CE}"/>
          </ac:spMkLst>
        </pc:spChg>
        <pc:picChg chg="add mod">
          <ac:chgData name="重田 健志" userId="a0cde57f-209d-4675-9e3f-d2cbcf85d6fc" providerId="ADAL" clId="{E0AC3249-04AD-9548-B7B5-14EA94EC3C33}" dt="2025-05-03T16:40:20.861" v="548" actId="1076"/>
          <ac:picMkLst>
            <pc:docMk/>
            <pc:sldMk cId="822136929" sldId="259"/>
            <ac:picMk id="5" creationId="{86B70D5E-FBAC-07A8-C1D9-5A838830B791}"/>
          </ac:picMkLst>
        </pc:picChg>
      </pc:sldChg>
      <pc:sldChg chg="modSp mod">
        <pc:chgData name="重田 健志" userId="a0cde57f-209d-4675-9e3f-d2cbcf85d6fc" providerId="ADAL" clId="{E0AC3249-04AD-9548-B7B5-14EA94EC3C33}" dt="2025-05-03T16:41:53.136" v="673" actId="207"/>
        <pc:sldMkLst>
          <pc:docMk/>
          <pc:sldMk cId="1593114977" sldId="260"/>
        </pc:sldMkLst>
        <pc:spChg chg="mod">
          <ac:chgData name="重田 健志" userId="a0cde57f-209d-4675-9e3f-d2cbcf85d6fc" providerId="ADAL" clId="{E0AC3249-04AD-9548-B7B5-14EA94EC3C33}" dt="2025-05-03T16:41:53.136" v="673" actId="207"/>
          <ac:spMkLst>
            <pc:docMk/>
            <pc:sldMk cId="1593114977" sldId="260"/>
            <ac:spMk id="3" creationId="{BF56DB60-C473-93CB-766A-78D3FC6B71D2}"/>
          </ac:spMkLst>
        </pc:spChg>
      </pc:sldChg>
      <pc:sldChg chg="addSp delSp modSp new mod">
        <pc:chgData name="重田 健志" userId="a0cde57f-209d-4675-9e3f-d2cbcf85d6fc" providerId="ADAL" clId="{E0AC3249-04AD-9548-B7B5-14EA94EC3C33}" dt="2025-05-03T16:27:36.459" v="151" actId="20577"/>
        <pc:sldMkLst>
          <pc:docMk/>
          <pc:sldMk cId="1418726679" sldId="261"/>
        </pc:sldMkLst>
        <pc:spChg chg="mod">
          <ac:chgData name="重田 健志" userId="a0cde57f-209d-4675-9e3f-d2cbcf85d6fc" providerId="ADAL" clId="{E0AC3249-04AD-9548-B7B5-14EA94EC3C33}" dt="2025-05-03T16:26:29.329" v="118" actId="1076"/>
          <ac:spMkLst>
            <pc:docMk/>
            <pc:sldMk cId="1418726679" sldId="261"/>
            <ac:spMk id="2" creationId="{48F03322-1329-6428-BFC4-4A0FCAE9B129}"/>
          </ac:spMkLst>
        </pc:spChg>
        <pc:spChg chg="add mod">
          <ac:chgData name="重田 健志" userId="a0cde57f-209d-4675-9e3f-d2cbcf85d6fc" providerId="ADAL" clId="{E0AC3249-04AD-9548-B7B5-14EA94EC3C33}" dt="2025-05-03T16:27:19.969" v="145" actId="255"/>
          <ac:spMkLst>
            <pc:docMk/>
            <pc:sldMk cId="1418726679" sldId="261"/>
            <ac:spMk id="8" creationId="{0ED3B692-42BA-DD50-0F12-90A2DB8CE6E8}"/>
          </ac:spMkLst>
        </pc:spChg>
        <pc:spChg chg="add mod">
          <ac:chgData name="重田 健志" userId="a0cde57f-209d-4675-9e3f-d2cbcf85d6fc" providerId="ADAL" clId="{E0AC3249-04AD-9548-B7B5-14EA94EC3C33}" dt="2025-05-03T16:27:36.459" v="151" actId="20577"/>
          <ac:spMkLst>
            <pc:docMk/>
            <pc:sldMk cId="1418726679" sldId="261"/>
            <ac:spMk id="9" creationId="{A1F80CB5-46C6-942C-6597-82CB77E4CADE}"/>
          </ac:spMkLst>
        </pc:spChg>
        <pc:picChg chg="add mod">
          <ac:chgData name="重田 健志" userId="a0cde57f-209d-4675-9e3f-d2cbcf85d6fc" providerId="ADAL" clId="{E0AC3249-04AD-9548-B7B5-14EA94EC3C33}" dt="2025-05-03T16:26:38.511" v="120" actId="1076"/>
          <ac:picMkLst>
            <pc:docMk/>
            <pc:sldMk cId="1418726679" sldId="261"/>
            <ac:picMk id="5" creationId="{003D7286-D686-3067-06F5-4D39A6AC83C8}"/>
          </ac:picMkLst>
        </pc:picChg>
        <pc:picChg chg="add mod">
          <ac:chgData name="重田 健志" userId="a0cde57f-209d-4675-9e3f-d2cbcf85d6fc" providerId="ADAL" clId="{E0AC3249-04AD-9548-B7B5-14EA94EC3C33}" dt="2025-05-03T16:26:34.337" v="119" actId="1076"/>
          <ac:picMkLst>
            <pc:docMk/>
            <pc:sldMk cId="1418726679" sldId="261"/>
            <ac:picMk id="7" creationId="{965AE16F-ED35-84CA-ED34-0E2473D46DBB}"/>
          </ac:picMkLst>
        </pc:picChg>
      </pc:sldChg>
      <pc:sldChg chg="addSp delSp modSp new mod">
        <pc:chgData name="重田 健志" userId="a0cde57f-209d-4675-9e3f-d2cbcf85d6fc" providerId="ADAL" clId="{E0AC3249-04AD-9548-B7B5-14EA94EC3C33}" dt="2025-05-03T16:30:16.404" v="425" actId="20577"/>
        <pc:sldMkLst>
          <pc:docMk/>
          <pc:sldMk cId="921623492" sldId="262"/>
        </pc:sldMkLst>
        <pc:spChg chg="mod">
          <ac:chgData name="重田 健志" userId="a0cde57f-209d-4675-9e3f-d2cbcf85d6fc" providerId="ADAL" clId="{E0AC3249-04AD-9548-B7B5-14EA94EC3C33}" dt="2025-05-03T16:28:27.624" v="216" actId="20577"/>
          <ac:spMkLst>
            <pc:docMk/>
            <pc:sldMk cId="921623492" sldId="262"/>
            <ac:spMk id="2" creationId="{7FBD0F68-B467-F98D-D5E7-F59C22DB2BBD}"/>
          </ac:spMkLst>
        </pc:spChg>
        <pc:spChg chg="add mod">
          <ac:chgData name="重田 健志" userId="a0cde57f-209d-4675-9e3f-d2cbcf85d6fc" providerId="ADAL" clId="{E0AC3249-04AD-9548-B7B5-14EA94EC3C33}" dt="2025-05-03T16:29:22.777" v="227" actId="13822"/>
          <ac:spMkLst>
            <pc:docMk/>
            <pc:sldMk cId="921623492" sldId="262"/>
            <ac:spMk id="6" creationId="{862F612F-A1AA-F76A-DA4F-57A79D87D094}"/>
          </ac:spMkLst>
        </pc:spChg>
        <pc:spChg chg="add mod">
          <ac:chgData name="重田 健志" userId="a0cde57f-209d-4675-9e3f-d2cbcf85d6fc" providerId="ADAL" clId="{E0AC3249-04AD-9548-B7B5-14EA94EC3C33}" dt="2025-05-03T16:30:16.404" v="425" actId="20577"/>
          <ac:spMkLst>
            <pc:docMk/>
            <pc:sldMk cId="921623492" sldId="262"/>
            <ac:spMk id="7" creationId="{CF7AFD63-DDEB-8B2A-2C21-277C1989E713}"/>
          </ac:spMkLst>
        </pc:spChg>
        <pc:picChg chg="add mod">
          <ac:chgData name="重田 健志" userId="a0cde57f-209d-4675-9e3f-d2cbcf85d6fc" providerId="ADAL" clId="{E0AC3249-04AD-9548-B7B5-14EA94EC3C33}" dt="2025-05-03T16:28:58.750" v="222" actId="1076"/>
          <ac:picMkLst>
            <pc:docMk/>
            <pc:sldMk cId="921623492" sldId="262"/>
            <ac:picMk id="5" creationId="{A4558F3E-DD28-97A9-8EB5-E87CC18A62B1}"/>
          </ac:picMkLst>
        </pc:picChg>
      </pc:sldChg>
      <pc:sldChg chg="addSp delSp modSp new mod ord">
        <pc:chgData name="重田 健志" userId="a0cde57f-209d-4675-9e3f-d2cbcf85d6fc" providerId="ADAL" clId="{E0AC3249-04AD-9548-B7B5-14EA94EC3C33}" dt="2025-05-09T13:16:43.405" v="875" actId="20578"/>
        <pc:sldMkLst>
          <pc:docMk/>
          <pc:sldMk cId="1685700006" sldId="263"/>
        </pc:sldMkLst>
        <pc:spChg chg="mod">
          <ac:chgData name="重田 健志" userId="a0cde57f-209d-4675-9e3f-d2cbcf85d6fc" providerId="ADAL" clId="{E0AC3249-04AD-9548-B7B5-14EA94EC3C33}" dt="2025-05-03T16:33:05.213" v="434" actId="20577"/>
          <ac:spMkLst>
            <pc:docMk/>
            <pc:sldMk cId="1685700006" sldId="263"/>
            <ac:spMk id="2" creationId="{48811073-D06C-6585-85B3-3AEA6692D046}"/>
          </ac:spMkLst>
        </pc:spChg>
        <pc:spChg chg="add mod">
          <ac:chgData name="重田 健志" userId="a0cde57f-209d-4675-9e3f-d2cbcf85d6fc" providerId="ADAL" clId="{E0AC3249-04AD-9548-B7B5-14EA94EC3C33}" dt="2025-05-03T16:37:12.154" v="522" actId="1076"/>
          <ac:spMkLst>
            <pc:docMk/>
            <pc:sldMk cId="1685700006" sldId="263"/>
            <ac:spMk id="6" creationId="{B93757D3-3D29-3AC8-317C-7CB894905C34}"/>
          </ac:spMkLst>
        </pc:spChg>
        <pc:spChg chg="add mod">
          <ac:chgData name="重田 健志" userId="a0cde57f-209d-4675-9e3f-d2cbcf85d6fc" providerId="ADAL" clId="{E0AC3249-04AD-9548-B7B5-14EA94EC3C33}" dt="2025-05-03T16:37:21.087" v="523" actId="1076"/>
          <ac:spMkLst>
            <pc:docMk/>
            <pc:sldMk cId="1685700006" sldId="263"/>
            <ac:spMk id="7" creationId="{2FB7B5D9-BB60-BC88-7ABF-465C00B7DD4D}"/>
          </ac:spMkLst>
        </pc:spChg>
        <pc:spChg chg="add mod">
          <ac:chgData name="重田 健志" userId="a0cde57f-209d-4675-9e3f-d2cbcf85d6fc" providerId="ADAL" clId="{E0AC3249-04AD-9548-B7B5-14EA94EC3C33}" dt="2025-05-03T16:37:08.588" v="521" actId="1076"/>
          <ac:spMkLst>
            <pc:docMk/>
            <pc:sldMk cId="1685700006" sldId="263"/>
            <ac:spMk id="8" creationId="{B87F53C4-5F23-D3BC-30C6-CE3813E99310}"/>
          </ac:spMkLst>
        </pc:spChg>
        <pc:picChg chg="add mod">
          <ac:chgData name="重田 健志" userId="a0cde57f-209d-4675-9e3f-d2cbcf85d6fc" providerId="ADAL" clId="{E0AC3249-04AD-9548-B7B5-14EA94EC3C33}" dt="2025-05-03T16:36:59.811" v="520" actId="1076"/>
          <ac:picMkLst>
            <pc:docMk/>
            <pc:sldMk cId="1685700006" sldId="263"/>
            <ac:picMk id="5" creationId="{0FE20F8C-E235-5196-6949-3FE416BE0D79}"/>
          </ac:picMkLst>
        </pc:picChg>
      </pc:sldChg>
      <pc:sldChg chg="addSp delSp modSp new add del mod setBg">
        <pc:chgData name="重田 健志" userId="a0cde57f-209d-4675-9e3f-d2cbcf85d6fc" providerId="ADAL" clId="{E0AC3249-04AD-9548-B7B5-14EA94EC3C33}" dt="2025-05-10T01:42:50.378" v="1175" actId="20577"/>
        <pc:sldMkLst>
          <pc:docMk/>
          <pc:sldMk cId="2037677978" sldId="264"/>
        </pc:sldMkLst>
        <pc:spChg chg="mod">
          <ac:chgData name="重田 健志" userId="a0cde57f-209d-4675-9e3f-d2cbcf85d6fc" providerId="ADAL" clId="{E0AC3249-04AD-9548-B7B5-14EA94EC3C33}" dt="2025-05-10T01:41:38.620" v="941" actId="20577"/>
          <ac:spMkLst>
            <pc:docMk/>
            <pc:sldMk cId="2037677978" sldId="264"/>
            <ac:spMk id="2" creationId="{A839C142-CD74-A917-7762-F82B597FFB16}"/>
          </ac:spMkLst>
        </pc:spChg>
        <pc:spChg chg="del">
          <ac:chgData name="重田 健志" userId="a0cde57f-209d-4675-9e3f-d2cbcf85d6fc" providerId="ADAL" clId="{E0AC3249-04AD-9548-B7B5-14EA94EC3C33}" dt="2025-05-10T01:40:52.271" v="879" actId="931"/>
          <ac:spMkLst>
            <pc:docMk/>
            <pc:sldMk cId="2037677978" sldId="264"/>
            <ac:spMk id="3" creationId="{19E8B356-2FF1-E869-E385-B0C893D33762}"/>
          </ac:spMkLst>
        </pc:spChg>
        <pc:spChg chg="add mod">
          <ac:chgData name="重田 健志" userId="a0cde57f-209d-4675-9e3f-d2cbcf85d6fc" providerId="ADAL" clId="{E0AC3249-04AD-9548-B7B5-14EA94EC3C33}" dt="2025-05-10T01:42:50.378" v="1175" actId="20577"/>
          <ac:spMkLst>
            <pc:docMk/>
            <pc:sldMk cId="2037677978" sldId="264"/>
            <ac:spMk id="9" creationId="{EFB5FE61-1B66-D7D2-21B8-2A2E15CFE82D}"/>
          </ac:spMkLst>
        </pc:spChg>
        <pc:spChg chg="add">
          <ac:chgData name="重田 健志" userId="a0cde57f-209d-4675-9e3f-d2cbcf85d6fc" providerId="ADAL" clId="{E0AC3249-04AD-9548-B7B5-14EA94EC3C33}" dt="2025-05-10T01:40:57.498" v="882" actId="26606"/>
          <ac:spMkLst>
            <pc:docMk/>
            <pc:sldMk cId="2037677978" sldId="264"/>
            <ac:spMk id="12" creationId="{F13C74B1-5B17-4795-BED0-7140497B445A}"/>
          </ac:spMkLst>
        </pc:spChg>
        <pc:spChg chg="add">
          <ac:chgData name="重田 健志" userId="a0cde57f-209d-4675-9e3f-d2cbcf85d6fc" providerId="ADAL" clId="{E0AC3249-04AD-9548-B7B5-14EA94EC3C33}" dt="2025-05-10T01:40:57.498" v="882" actId="26606"/>
          <ac:spMkLst>
            <pc:docMk/>
            <pc:sldMk cId="2037677978" sldId="264"/>
            <ac:spMk id="14" creationId="{D4974D33-8DC5-464E-8C6D-BE58F0669C17}"/>
          </ac:spMkLst>
        </pc:spChg>
        <pc:picChg chg="add mod">
          <ac:chgData name="重田 健志" userId="a0cde57f-209d-4675-9e3f-d2cbcf85d6fc" providerId="ADAL" clId="{E0AC3249-04AD-9548-B7B5-14EA94EC3C33}" dt="2025-05-10T01:40:57.498" v="882" actId="26606"/>
          <ac:picMkLst>
            <pc:docMk/>
            <pc:sldMk cId="2037677978" sldId="264"/>
            <ac:picMk id="5" creationId="{7CDDBF17-9B95-F973-F549-EB59E26A5C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35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80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2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0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19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17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19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4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51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74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68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14FEBF-4ED6-164B-A856-C58FF3C47522}" type="datetimeFigureOut">
              <a:rPr kumimoji="1" lang="ja-JP" altLang="en-US" smtClean="0"/>
              <a:t>2025/5/10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0E0C06-0095-0244-A0D7-868340DF2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98E9D-B6D5-8D6D-D887-70DF78D34E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 dirty="0"/>
              <a:t>1</a:t>
            </a:r>
            <a:r>
              <a:rPr kumimoji="1" lang="ja-JP" altLang="en-US"/>
              <a:t>回定例会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FD58A82-7228-86D8-37CC-079BD0AB9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altLang="ja-JP" dirty="0"/>
          </a:p>
          <a:p>
            <a:pPr algn="r"/>
            <a:endParaRPr lang="en-US" altLang="ja-JP" dirty="0"/>
          </a:p>
          <a:p>
            <a:r>
              <a:rPr lang="ja-JP" altLang="en-US"/>
              <a:t>大学名・氏名をチャットに入力してください。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81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60ED3B-7BF9-E83D-024F-B71CB4B4B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本日の議題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B19CD0-C80D-5C0B-9F67-B40FA74A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ja-JP" altLang="en-US"/>
              <a:t>協賛企業　毎日コムネット様よりご挨拶</a:t>
            </a:r>
            <a:endParaRPr lang="en-US" altLang="ja-JP" dirty="0"/>
          </a:p>
          <a:p>
            <a:pPr marL="514350" indent="-514350">
              <a:buAutoNum type="arabicPeriod"/>
            </a:pPr>
            <a:r>
              <a:rPr kumimoji="1" lang="ja-JP" altLang="en-US"/>
              <a:t>連盟登録について</a:t>
            </a:r>
            <a:endParaRPr kumimoji="1" lang="en-US" altLang="ja-JP" dirty="0"/>
          </a:p>
          <a:p>
            <a:pPr marL="514350" indent="-514350">
              <a:buAutoNum type="arabicPeriod"/>
            </a:pPr>
            <a:r>
              <a:rPr lang="ja-JP" altLang="en-US"/>
              <a:t>夏個人トーナメントの詳細</a:t>
            </a:r>
            <a:endParaRPr lang="en-US" altLang="ja-JP" dirty="0"/>
          </a:p>
          <a:p>
            <a:pPr marL="514350" indent="-514350">
              <a:buAutoNum type="arabicPeriod"/>
            </a:pPr>
            <a:r>
              <a:rPr lang="ja-JP" altLang="en-US"/>
              <a:t>会場提供のお願い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8445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3865CD-9C25-5C71-E08F-6BDB3ABC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連盟登録について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1A1F38-D14D-F778-7A79-1D7A1E7ED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/>
              <a:t>・登録期間は本日</a:t>
            </a:r>
            <a:r>
              <a:rPr kumimoji="1" lang="en-US" altLang="ja-JP" dirty="0">
                <a:solidFill>
                  <a:srgbClr val="FF0000"/>
                </a:solidFill>
              </a:rPr>
              <a:t>5/10(</a:t>
            </a:r>
            <a:r>
              <a:rPr kumimoji="1" lang="ja-JP" altLang="en-US">
                <a:solidFill>
                  <a:srgbClr val="FF0000"/>
                </a:solidFill>
              </a:rPr>
              <a:t>土</a:t>
            </a:r>
            <a:r>
              <a:rPr kumimoji="1" lang="en-US" altLang="ja-JP" dirty="0">
                <a:solidFill>
                  <a:srgbClr val="FF0000"/>
                </a:solidFill>
              </a:rPr>
              <a:t>)〜5/25(</a:t>
            </a:r>
            <a:r>
              <a:rPr kumimoji="1" lang="ja-JP" altLang="en-US">
                <a:solidFill>
                  <a:srgbClr val="FF0000"/>
                </a:solidFill>
              </a:rPr>
              <a:t>日</a:t>
            </a:r>
            <a:r>
              <a:rPr kumimoji="1" lang="en-US" altLang="ja-JP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ja-JP" altLang="en-US"/>
              <a:t>・</a:t>
            </a:r>
            <a:r>
              <a:rPr lang="en-US" altLang="ja-JP" dirty="0"/>
              <a:t>HP</a:t>
            </a:r>
            <a:r>
              <a:rPr lang="ja-JP" altLang="en-US"/>
              <a:t>より提出資料をダウンロード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・必ず</a:t>
            </a:r>
            <a:r>
              <a:rPr kumimoji="1" lang="en-US" altLang="ja-JP" dirty="0">
                <a:solidFill>
                  <a:srgbClr val="FF0000"/>
                </a:solidFill>
              </a:rPr>
              <a:t>Excel</a:t>
            </a:r>
            <a:r>
              <a:rPr kumimoji="1" lang="ja-JP" altLang="en-US">
                <a:solidFill>
                  <a:srgbClr val="FF0000"/>
                </a:solidFill>
              </a:rPr>
              <a:t>ファイルのまま</a:t>
            </a:r>
            <a:r>
              <a:rPr kumimoji="1" lang="ja-JP" altLang="en-US"/>
              <a:t>提出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lang="ja-JP" altLang="en-US"/>
              <a:t>作成上</a:t>
            </a:r>
            <a:r>
              <a:rPr kumimoji="1" lang="ja-JP" altLang="en-US"/>
              <a:t>の注意事項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ja-JP" altLang="en-US"/>
              <a:t>・名字と名前の間は空白を空けないこと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・文系部員に◯をつけること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/>
              <a:t>・留年等で学年が前年度と変わらない場合◯をつけること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・主将主務欄の作成</a:t>
            </a:r>
          </a:p>
        </p:txBody>
      </p:sp>
    </p:spTree>
    <p:extLst>
      <p:ext uri="{BB962C8B-B14F-4D97-AF65-F5344CB8AC3E}">
        <p14:creationId xmlns:p14="http://schemas.microsoft.com/office/powerpoint/2010/main" val="414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03322-1329-6428-BFC4-4A0FCAE9B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名字と名前の間は空けない</a:t>
            </a:r>
          </a:p>
        </p:txBody>
      </p:sp>
      <p:pic>
        <p:nvPicPr>
          <p:cNvPr id="5" name="コンテンツ プレースホルダー 4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03D7286-D686-3067-06F5-4D39A6AC8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7200" y="4057926"/>
            <a:ext cx="6197600" cy="1638300"/>
          </a:xfrm>
        </p:spPr>
      </p:pic>
      <p:pic>
        <p:nvPicPr>
          <p:cNvPr id="7" name="図 6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65AE16F-ED35-84CA-ED34-0E2473D46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7200" y="1690688"/>
            <a:ext cx="6197600" cy="16383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D3B692-42BA-DD50-0F12-90A2DB8CE6E8}"/>
              </a:ext>
            </a:extLst>
          </p:cNvPr>
          <p:cNvSpPr txBox="1"/>
          <p:nvPr/>
        </p:nvSpPr>
        <p:spPr>
          <a:xfrm>
            <a:off x="1547446" y="4692410"/>
            <a:ext cx="2551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NG</a:t>
            </a:r>
            <a:r>
              <a:rPr kumimoji="1" lang="ja-JP" altLang="en-US" sz="3200"/>
              <a:t>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F80CB5-46C6-942C-6597-82CB77E4CADE}"/>
              </a:ext>
            </a:extLst>
          </p:cNvPr>
          <p:cNvSpPr txBox="1"/>
          <p:nvPr/>
        </p:nvSpPr>
        <p:spPr>
          <a:xfrm>
            <a:off x="1547445" y="2215299"/>
            <a:ext cx="2551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OK</a:t>
            </a:r>
            <a:r>
              <a:rPr kumimoji="1" lang="ja-JP" altLang="en-US" sz="3200"/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141872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D0F68-B467-F98D-D5E7-F59C22DB2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留年等により学年が変更されない場合</a:t>
            </a:r>
          </a:p>
        </p:txBody>
      </p:sp>
      <p:pic>
        <p:nvPicPr>
          <p:cNvPr id="5" name="コンテンツ プレースホルダー 4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4558F3E-DD28-97A9-8EB5-E87CC18A62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4784" y="3059267"/>
            <a:ext cx="8702431" cy="2300438"/>
          </a:xfrm>
        </p:spPr>
      </p:pic>
      <p:sp>
        <p:nvSpPr>
          <p:cNvPr id="6" name="右矢印 5">
            <a:extLst>
              <a:ext uri="{FF2B5EF4-FFF2-40B4-BE49-F238E27FC236}">
                <a16:creationId xmlns:a16="http://schemas.microsoft.com/office/drawing/2014/main" id="{862F612F-A1AA-F76A-DA4F-57A79D87D094}"/>
              </a:ext>
            </a:extLst>
          </p:cNvPr>
          <p:cNvSpPr/>
          <p:nvPr/>
        </p:nvSpPr>
        <p:spPr>
          <a:xfrm rot="5400000">
            <a:off x="7643446" y="2338526"/>
            <a:ext cx="773723" cy="667759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7AFD63-DDEB-8B2A-2C21-277C1989E713}"/>
              </a:ext>
            </a:extLst>
          </p:cNvPr>
          <p:cNvSpPr txBox="1"/>
          <p:nvPr/>
        </p:nvSpPr>
        <p:spPr>
          <a:xfrm>
            <a:off x="5673969" y="5720862"/>
            <a:ext cx="567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/>
              <a:t>申請がないのにも関わらず、前年度と学年の変更がない場合は、代表者に確認を取る場合があります</a:t>
            </a:r>
          </a:p>
        </p:txBody>
      </p:sp>
    </p:spTree>
    <p:extLst>
      <p:ext uri="{BB962C8B-B14F-4D97-AF65-F5344CB8AC3E}">
        <p14:creationId xmlns:p14="http://schemas.microsoft.com/office/powerpoint/2010/main" val="92162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11073-D06C-6585-85B3-3AEA6692D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</a:t>
            </a:r>
          </a:p>
        </p:txBody>
      </p:sp>
      <p:pic>
        <p:nvPicPr>
          <p:cNvPr id="5" name="コンテンツ プレースホルダー 4" descr="グラフィカル ユーザー インターフェイス, アプリケーション, テーブル, Excel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FE20F8C-E235-5196-6949-3FE416BE0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1515" y="277891"/>
            <a:ext cx="8468967" cy="6302217"/>
          </a:xfrm>
        </p:spPr>
      </p:pic>
      <p:sp>
        <p:nvSpPr>
          <p:cNvPr id="6" name="円形吹き出し 5">
            <a:extLst>
              <a:ext uri="{FF2B5EF4-FFF2-40B4-BE49-F238E27FC236}">
                <a16:creationId xmlns:a16="http://schemas.microsoft.com/office/drawing/2014/main" id="{B93757D3-3D29-3AC8-317C-7CB894905C34}"/>
              </a:ext>
            </a:extLst>
          </p:cNvPr>
          <p:cNvSpPr/>
          <p:nvPr/>
        </p:nvSpPr>
        <p:spPr>
          <a:xfrm>
            <a:off x="3623930" y="5497032"/>
            <a:ext cx="4221125" cy="893135"/>
          </a:xfrm>
          <a:prstGeom prst="wedgeEllipse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忘れずに入力すること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B7B5D9-BB60-BC88-7ABF-465C00B7DD4D}"/>
              </a:ext>
            </a:extLst>
          </p:cNvPr>
          <p:cNvSpPr/>
          <p:nvPr/>
        </p:nvSpPr>
        <p:spPr>
          <a:xfrm>
            <a:off x="4752753" y="509750"/>
            <a:ext cx="893135" cy="1913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7F53C4-5F23-D3BC-30C6-CE3813E99310}"/>
              </a:ext>
            </a:extLst>
          </p:cNvPr>
          <p:cNvSpPr/>
          <p:nvPr/>
        </p:nvSpPr>
        <p:spPr>
          <a:xfrm>
            <a:off x="3730254" y="2604308"/>
            <a:ext cx="4731488" cy="15310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ysClr val="windowText" lastClr="000000"/>
                </a:solidFill>
              </a:rPr>
              <a:t>男女別で作成</a:t>
            </a:r>
          </a:p>
        </p:txBody>
      </p:sp>
    </p:spTree>
    <p:extLst>
      <p:ext uri="{BB962C8B-B14F-4D97-AF65-F5344CB8AC3E}">
        <p14:creationId xmlns:p14="http://schemas.microsoft.com/office/powerpoint/2010/main" val="168570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364A95B-558C-701C-9A33-6FBF69F99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kumimoji="1" lang="ja-JP" altLang="en-US" sz="5000"/>
              <a:t>夏個人トーナメントの詳細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D6C4BE-190D-D7D0-C910-10B9524E5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kumimoji="1" lang="ja-JP" altLang="en-US" sz="2000"/>
              <a:t>・開催期間：</a:t>
            </a:r>
            <a:r>
              <a:rPr kumimoji="1" lang="en-US" altLang="ja-JP" sz="2000" dirty="0">
                <a:solidFill>
                  <a:srgbClr val="FF0000"/>
                </a:solidFill>
              </a:rPr>
              <a:t>8/11</a:t>
            </a:r>
            <a:r>
              <a:rPr kumimoji="1" lang="ja-JP" altLang="en-US" sz="2000">
                <a:solidFill>
                  <a:srgbClr val="FF0000"/>
                </a:solidFill>
              </a:rPr>
              <a:t>（月</a:t>
            </a:r>
            <a:r>
              <a:rPr lang="ja-JP" altLang="en-US" sz="2000">
                <a:solidFill>
                  <a:srgbClr val="FF0000"/>
                </a:solidFill>
              </a:rPr>
              <a:t>）</a:t>
            </a:r>
            <a:r>
              <a:rPr kumimoji="1" lang="en-US" altLang="ja-JP" sz="2000" dirty="0">
                <a:solidFill>
                  <a:srgbClr val="FF0000"/>
                </a:solidFill>
              </a:rPr>
              <a:t>〜</a:t>
            </a:r>
            <a:r>
              <a:rPr lang="en-US" altLang="ja-JP" sz="2000" dirty="0">
                <a:solidFill>
                  <a:srgbClr val="FF0000"/>
                </a:solidFill>
              </a:rPr>
              <a:t> </a:t>
            </a:r>
            <a:r>
              <a:rPr kumimoji="1" lang="en-US" altLang="ja-JP" sz="2000" dirty="0">
                <a:solidFill>
                  <a:srgbClr val="FF0000"/>
                </a:solidFill>
              </a:rPr>
              <a:t>8/27</a:t>
            </a:r>
            <a:r>
              <a:rPr kumimoji="1" lang="ja-JP" altLang="en-US" sz="2000">
                <a:solidFill>
                  <a:srgbClr val="FF0000"/>
                </a:solidFill>
              </a:rPr>
              <a:t>（水）</a:t>
            </a:r>
            <a:endParaRPr kumimoji="1" lang="en-US" altLang="ja-JP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000"/>
              <a:t>・開催会場：大宮健保グラウンド・各大学（予定）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/>
              <a:t>・出場資格：令和</a:t>
            </a:r>
            <a:r>
              <a:rPr lang="en-US" altLang="ja-JP" sz="2000" dirty="0"/>
              <a:t>7</a:t>
            </a:r>
            <a:r>
              <a:rPr lang="ja-JP" altLang="en-US" sz="2000"/>
              <a:t>年度連盟登録者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/>
              <a:t>・エントリー：</a:t>
            </a:r>
            <a:r>
              <a:rPr lang="en-US" altLang="ja-JP" sz="2000" dirty="0">
                <a:solidFill>
                  <a:srgbClr val="FF0000"/>
                </a:solidFill>
              </a:rPr>
              <a:t>5/25</a:t>
            </a:r>
            <a:r>
              <a:rPr lang="ja-JP" altLang="en-US" sz="2000">
                <a:solidFill>
                  <a:srgbClr val="FF0000"/>
                </a:solidFill>
              </a:rPr>
              <a:t>（日）必着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000" dirty="0"/>
              <a:t>【</a:t>
            </a:r>
            <a:r>
              <a:rPr lang="ja-JP" altLang="en-US" sz="2000"/>
              <a:t>エントリー注意事項</a:t>
            </a:r>
            <a:r>
              <a:rPr lang="en-US" altLang="ja-JP" sz="2000" dirty="0"/>
              <a:t>】</a:t>
            </a:r>
          </a:p>
          <a:p>
            <a:pPr marL="0" indent="0">
              <a:buNone/>
            </a:pPr>
            <a:r>
              <a:rPr lang="ja-JP" altLang="en-US" sz="2000"/>
              <a:t>・</a:t>
            </a:r>
            <a:r>
              <a:rPr lang="en-US" altLang="ja-JP" sz="2000" dirty="0"/>
              <a:t>Excel</a:t>
            </a:r>
            <a:r>
              <a:rPr lang="ja-JP" altLang="en-US" sz="2000"/>
              <a:t>ファイルのまま提出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/>
              <a:t>・名字と名前の間は空けない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/>
              <a:t>・上から番手順に登録</a:t>
            </a:r>
            <a:endParaRPr lang="en-US" altLang="ja-JP" sz="2000" dirty="0"/>
          </a:p>
        </p:txBody>
      </p:sp>
      <p:pic>
        <p:nvPicPr>
          <p:cNvPr id="5" name="図 4" descr="文字の書かれた紙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6B70D5E-FBAC-07A8-C1D9-5A838830B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278" y="0"/>
            <a:ext cx="5304095" cy="665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13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39C142-CD74-A917-7762-F82B597F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kumimoji="1" lang="ja-JP" altLang="en-US" sz="5400"/>
              <a:t>振込金額</a:t>
            </a:r>
            <a:br>
              <a:rPr kumimoji="1" lang="en-US" altLang="ja-JP" sz="5400" dirty="0"/>
            </a:br>
            <a:r>
              <a:rPr kumimoji="1" lang="ja-JP" altLang="en-US" sz="5400"/>
              <a:t>　　確認書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B5FE61-1B66-D7D2-21B8-2A2E15CFE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・</a:t>
            </a:r>
            <a:r>
              <a:rPr lang="en-US" sz="2200" dirty="0" err="1"/>
              <a:t>ファイル名は「学校名・男女」に変更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・</a:t>
            </a:r>
            <a:r>
              <a:rPr lang="en-US" sz="2200" dirty="0" err="1"/>
              <a:t>連盟登録名簿、エントリー名簿と一緒に提出（PDF形式</a:t>
            </a:r>
            <a:r>
              <a:rPr lang="en-US" sz="2200" dirty="0"/>
              <a:t>）</a:t>
            </a:r>
          </a:p>
          <a:p>
            <a:pPr marL="0" indent="0">
              <a:buNone/>
            </a:pPr>
            <a:r>
              <a:rPr lang="en-US" sz="2200" dirty="0"/>
              <a:t>・</a:t>
            </a:r>
            <a:r>
              <a:rPr lang="en-US" sz="2200" dirty="0" err="1"/>
              <a:t>公式HPに掲載済み</a:t>
            </a:r>
            <a:endParaRPr lang="en-US" sz="2200" dirty="0"/>
          </a:p>
        </p:txBody>
      </p:sp>
      <p:pic>
        <p:nvPicPr>
          <p:cNvPr id="5" name="コンテンツ プレースホルダー 4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CDDBF17-9B95-F973-F549-EB59E26A5C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714" r="-2" b="1280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37677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703F8-5AD9-3CA8-3725-55840103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会場提供のお願い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56DB60-C473-93CB-766A-78D3FC6B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/>
              <a:t>・加盟校各大学・大宮けんぽグラウンドの両方で行うことを予定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/>
              <a:t>・大宮けんぽグラウンドの開催による負担を軽減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/>
              <a:t>・新人戦</a:t>
            </a:r>
            <a:r>
              <a:rPr kumimoji="1" lang="en-US" altLang="ja-JP" dirty="0"/>
              <a:t>/</a:t>
            </a:r>
            <a:r>
              <a:rPr kumimoji="1" lang="ja-JP" altLang="en-US"/>
              <a:t>来年度個人戦のエントリー費用値上げも視野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/>
              <a:t>・会場運営のための会場優遇措置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・謝礼金（会場費・運営費）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>
                <a:solidFill>
                  <a:srgbClr val="FF0000"/>
                </a:solidFill>
              </a:rPr>
              <a:t>重要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>
                <a:solidFill>
                  <a:srgbClr val="FF0000"/>
                </a:solidFill>
              </a:rPr>
              <a:t>フォーム入力を</a:t>
            </a:r>
            <a:r>
              <a:rPr lang="en-US" altLang="ja-JP" dirty="0">
                <a:solidFill>
                  <a:srgbClr val="FF0000"/>
                </a:solidFill>
              </a:rPr>
              <a:t>5/25</a:t>
            </a:r>
            <a:r>
              <a:rPr lang="ja-JP" altLang="en-US">
                <a:solidFill>
                  <a:srgbClr val="FF0000"/>
                </a:solidFill>
              </a:rPr>
              <a:t>（日）まで延長します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114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338</Words>
  <Application>Microsoft Macintosh PowerPoint</Application>
  <PresentationFormat>ワイド画面</PresentationFormat>
  <Paragraphs>47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テーマ</vt:lpstr>
      <vt:lpstr>第1回定例会</vt:lpstr>
      <vt:lpstr>本日の議題</vt:lpstr>
      <vt:lpstr>連盟登録について</vt:lpstr>
      <vt:lpstr>名字と名前の間は空けない</vt:lpstr>
      <vt:lpstr>留年等により学年が変更されない場合</vt:lpstr>
      <vt:lpstr>　</vt:lpstr>
      <vt:lpstr>夏個人トーナメントの詳細</vt:lpstr>
      <vt:lpstr>振込金額 　　確認書</vt:lpstr>
      <vt:lpstr>会場提供のお願い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重田 健志</dc:creator>
  <cp:lastModifiedBy>重田 健志</cp:lastModifiedBy>
  <cp:revision>1</cp:revision>
  <dcterms:created xsi:type="dcterms:W3CDTF">2025-04-29T01:10:17Z</dcterms:created>
  <dcterms:modified xsi:type="dcterms:W3CDTF">2025-05-10T01:42:53Z</dcterms:modified>
</cp:coreProperties>
</file>